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70" r:id="rId3"/>
    <p:sldId id="271" r:id="rId4"/>
    <p:sldId id="273" r:id="rId5"/>
    <p:sldId id="274" r:id="rId6"/>
    <p:sldId id="263" r:id="rId7"/>
    <p:sldId id="265" r:id="rId8"/>
    <p:sldId id="269" r:id="rId9"/>
    <p:sldId id="264" r:id="rId10"/>
    <p:sldId id="266" r:id="rId11"/>
    <p:sldId id="268" r:id="rId12"/>
    <p:sldId id="267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92F"/>
    <a:srgbClr val="18342B"/>
    <a:srgbClr val="A9A196"/>
    <a:srgbClr val="007635"/>
    <a:srgbClr val="660066"/>
    <a:srgbClr val="700D81"/>
    <a:srgbClr val="F64C00"/>
    <a:srgbClr val="16FA3C"/>
    <a:srgbClr val="F020D7"/>
    <a:srgbClr val="FF7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5E418-DA73-41E0-8C3B-746F1308B857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A2FD6-0485-4758-B369-4DCFA9518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29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23EC3-E18D-48C5-89F9-0E403AE5306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684B2-36A6-4899-8C6D-71A019BFB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Фон солнц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" y="-3470"/>
            <a:ext cx="9175463" cy="685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0" name="AutoShape 6" descr="Фон для текста презентации (106 фото) 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Фон для текста презентации (106 фото) 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72" y="3284984"/>
            <a:ext cx="2533063" cy="3456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1932" y="166767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B392F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71750" y="1054764"/>
            <a:ext cx="85081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solidFill>
                <a:srgbClr val="1B392F"/>
              </a:solidFill>
              <a:latin typeface="Arial Black" panose="020B0A04020102020204" pitchFamily="34" charset="0"/>
            </a:endParaRPr>
          </a:p>
          <a:p>
            <a:pPr algn="ctr"/>
            <a:endParaRPr lang="ru-RU" sz="2800" dirty="0">
              <a:solidFill>
                <a:srgbClr val="1B392F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solidFill>
                  <a:srgbClr val="1B392F"/>
                </a:solidFill>
                <a:latin typeface="Arial Black" panose="020B0A04020102020204" pitchFamily="34" charset="0"/>
              </a:rPr>
              <a:t>Публичная презентация опыта работы Аристовой Елены Николаевны,</a:t>
            </a:r>
          </a:p>
          <a:p>
            <a:pPr algn="ctr"/>
            <a:r>
              <a:rPr lang="ru-RU" sz="2400" dirty="0">
                <a:solidFill>
                  <a:srgbClr val="1B392F"/>
                </a:solidFill>
                <a:latin typeface="Arial Black" panose="020B0A04020102020204" pitchFamily="34" charset="0"/>
              </a:rPr>
              <a:t>учителя иностранных языков</a:t>
            </a:r>
          </a:p>
          <a:p>
            <a:pPr algn="ctr"/>
            <a:r>
              <a:rPr lang="ru-RU" sz="2400" dirty="0">
                <a:solidFill>
                  <a:srgbClr val="1B392F"/>
                </a:solidFill>
                <a:latin typeface="Arial Black" panose="020B0A04020102020204" pitchFamily="34" charset="0"/>
              </a:rPr>
              <a:t> МБОУ Бобровский образовательный центр  «Лидер» им. А.В. Гордеева</a:t>
            </a:r>
          </a:p>
          <a:p>
            <a:pPr algn="ctr"/>
            <a:endParaRPr lang="ru-RU" sz="2400" dirty="0">
              <a:solidFill>
                <a:srgbClr val="1B392F"/>
              </a:solidFill>
              <a:latin typeface="Arial Black" panose="020B0A04020102020204" pitchFamily="34" charset="0"/>
            </a:endParaRPr>
          </a:p>
          <a:p>
            <a:pPr algn="ctr"/>
            <a:endParaRPr lang="ru-RU" sz="2800" dirty="0">
              <a:solidFill>
                <a:srgbClr val="1B392F"/>
              </a:solidFill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endParaRPr lang="ru-RU" sz="2800" dirty="0">
              <a:latin typeface="Arial Black" panose="020B0A04020102020204" pitchFamily="34" charset="0"/>
            </a:endParaRP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2024 год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55" y="51599"/>
            <a:ext cx="1072685" cy="10779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1" y="166767"/>
            <a:ext cx="6681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Конкурс на присуждение премий лучшим учителям Воронежской области за достижения в педагогической деятельности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143" y="-99392"/>
            <a:ext cx="9558143" cy="7604959"/>
          </a:xfrm>
          <a:prstGeom prst="rect">
            <a:avLst/>
          </a:prstGeom>
          <a:solidFill>
            <a:schemeClr val="bg1"/>
          </a:solidFill>
          <a:ln>
            <a:solidFill>
              <a:srgbClr val="FC181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082619" y="1844824"/>
            <a:ext cx="4104456" cy="3168352"/>
          </a:xfrm>
          <a:prstGeom prst="ellipse">
            <a:avLst/>
          </a:prstGeom>
          <a:solidFill>
            <a:srgbClr val="FFFF00"/>
          </a:solidFill>
          <a:ln>
            <a:solidFill>
              <a:srgbClr val="1B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0008"/>
            <a:ext cx="1341437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35903"/>
              </p:ext>
            </p:extLst>
          </p:nvPr>
        </p:nvGraphicFramePr>
        <p:xfrm>
          <a:off x="0" y="1586943"/>
          <a:ext cx="2669725" cy="428048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Тема занятия                               2 класс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49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Модуль 1.  Моя еда- моё здоровье.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41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Вводный урок. Путешествие со сказочными героями по стране ЗОЖ.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4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сказочном лесу у Винни Пуха.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93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Составляем полезное меню для Винни и его друзей.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93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Идеальное меню для детей. Советы мудрой Совы.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43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гостях у Кролика. Не желаешь чашку чая?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43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Сюрприз для Ослика </a:t>
                      </a:r>
                      <a:r>
                        <a:rPr lang="ru-RU" sz="1200" dirty="0" err="1">
                          <a:effectLst/>
                        </a:rPr>
                        <a:t>Иа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в день рождения.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38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Готовим праздничный обед вместе.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57525" y="3044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66727"/>
              </p:ext>
            </p:extLst>
          </p:nvPr>
        </p:nvGraphicFramePr>
        <p:xfrm>
          <a:off x="5198195" y="1586943"/>
          <a:ext cx="2758181" cy="427589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55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2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Тема занятия                                8</a:t>
                      </a:r>
                      <a:r>
                        <a:rPr lang="ru-RU" sz="1200" baseline="0" dirty="0">
                          <a:effectLst/>
                        </a:rPr>
                        <a:t>  класс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Модуль 1. Моя еда-моё здоровье.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Витаминный урок для малышей.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Полезные и вредные привычки детей.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Школьная столовая: «за» и «против».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Традиционные блюда разных стран.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Fast food </a:t>
                      </a:r>
                      <a:r>
                        <a:rPr lang="ru-RU" sz="1200" dirty="0">
                          <a:effectLst/>
                        </a:rPr>
                        <a:t>в жизни современного человека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Создай полезный и вкусный бутерброд.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Готовим праздничный обед вместе.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57525" y="3122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6090850"/>
            <a:ext cx="70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 </a:t>
            </a:r>
            <a:endParaRPr lang="ru-RU" sz="2400" b="1" dirty="0">
              <a:solidFill>
                <a:srgbClr val="18342B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73B1A-652D-162F-582C-E1660AA5101E}"/>
              </a:ext>
            </a:extLst>
          </p:cNvPr>
          <p:cNvSpPr txBox="1"/>
          <p:nvPr/>
        </p:nvSpPr>
        <p:spPr>
          <a:xfrm>
            <a:off x="40706" y="28486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18342B"/>
                </a:solidFill>
                <a:latin typeface="Arial Black" panose="020B0A04020102020204" pitchFamily="34" charset="0"/>
              </a:rPr>
              <a:t>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91F68-23E4-A1CC-FC22-A376089776B4}"/>
              </a:ext>
            </a:extLst>
          </p:cNvPr>
          <p:cNvSpPr txBox="1"/>
          <p:nvPr/>
        </p:nvSpPr>
        <p:spPr>
          <a:xfrm>
            <a:off x="910012" y="696318"/>
            <a:ext cx="4824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18342B"/>
                </a:solidFill>
                <a:latin typeface="Arial Black" panose="020B0A04020102020204" pitchFamily="34" charset="0"/>
              </a:rPr>
              <a:t>вори</a:t>
            </a:r>
            <a:r>
              <a:rPr lang="ru-RU" sz="2400" b="1" dirty="0">
                <a:solidFill>
                  <a:srgbClr val="18342B"/>
                </a:solidFill>
                <a:latin typeface="Arial Black" panose="020B0A04020102020204" pitchFamily="34" charset="0"/>
              </a:rPr>
              <a:t>, развивай и учи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0800000" flipH="1">
            <a:off x="3404827" y="2821629"/>
            <a:ext cx="1399258" cy="848370"/>
          </a:xfrm>
          <a:prstGeom prst="rightArrow">
            <a:avLst/>
          </a:prstGeom>
          <a:solidFill>
            <a:schemeClr val="accent3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713E69-5073-52BA-6552-7C3CDD70E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95" y="1506614"/>
            <a:ext cx="3320271" cy="44365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4DF12D-B3C1-AD03-9EF6-66667E32D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28" y="1451725"/>
            <a:ext cx="3287480" cy="44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69" y="-134665"/>
            <a:ext cx="9254638" cy="7478724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" y="-17611"/>
            <a:ext cx="1627187" cy="130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FD251F-0133-D36E-3308-D1FC0B7FB1AE}"/>
              </a:ext>
            </a:extLst>
          </p:cNvPr>
          <p:cNvSpPr txBox="1"/>
          <p:nvPr/>
        </p:nvSpPr>
        <p:spPr>
          <a:xfrm>
            <a:off x="314850" y="10391"/>
            <a:ext cx="2160240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18342B"/>
                </a:solidFill>
                <a:latin typeface="Arial Black" panose="020B0A04020102020204" pitchFamily="34" charset="0"/>
              </a:rPr>
              <a:t>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7512"/>
            <a:ext cx="3585561" cy="252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93" y="404664"/>
            <a:ext cx="3313857" cy="41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0718" y="759088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8342B"/>
                </a:solidFill>
                <a:latin typeface="Arial Black" panose="020B0A04020102020204" pitchFamily="34" charset="0"/>
              </a:rPr>
              <a:t>грай, создавай и увлекай </a:t>
            </a:r>
          </a:p>
          <a:p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</a:t>
            </a:r>
          </a:p>
          <a:p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      </a:t>
            </a:r>
          </a:p>
        </p:txBody>
      </p:sp>
      <p:sp>
        <p:nvSpPr>
          <p:cNvPr id="5" name="Овал 4"/>
          <p:cNvSpPr/>
          <p:nvPr/>
        </p:nvSpPr>
        <p:spPr>
          <a:xfrm>
            <a:off x="1925404" y="2169542"/>
            <a:ext cx="3585561" cy="2128520"/>
          </a:xfrm>
          <a:prstGeom prst="ellipse">
            <a:avLst/>
          </a:prstGeom>
          <a:solidFill>
            <a:srgbClr val="FFFF00"/>
          </a:solidFill>
          <a:ln>
            <a:solidFill>
              <a:srgbClr val="1B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8342B"/>
                </a:solidFill>
                <a:latin typeface="Arial Black" panose="020B0A04020102020204" pitchFamily="34" charset="0"/>
              </a:rPr>
              <a:t>Образовательные события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4F4D5D-6CCA-B5BC-ACE3-42625E484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74" y="4477866"/>
            <a:ext cx="3159657" cy="2369743"/>
          </a:xfrm>
          <a:prstGeom prst="round2DiagRect">
            <a:avLst>
              <a:gd name="adj1" fmla="val 16667"/>
              <a:gd name="adj2" fmla="val 2177"/>
            </a:avLst>
          </a:prstGeom>
          <a:ln w="190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355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35" y="-171402"/>
            <a:ext cx="9380619" cy="727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1622425" cy="130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DDDEA3-6148-4C4E-2802-359B1F73177D}"/>
              </a:ext>
            </a:extLst>
          </p:cNvPr>
          <p:cNvSpPr txBox="1"/>
          <p:nvPr/>
        </p:nvSpPr>
        <p:spPr>
          <a:xfrm>
            <a:off x="395536" y="260647"/>
            <a:ext cx="7272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8800" dirty="0">
                <a:solidFill>
                  <a:srgbClr val="18342B"/>
                </a:solidFill>
                <a:latin typeface="Arial Black" panose="020B0A04020102020204" pitchFamily="34" charset="0"/>
              </a:rPr>
              <a:t>В</a:t>
            </a:r>
            <a:r>
              <a:rPr lang="ru-RU" sz="8800" dirty="0">
                <a:solidFill>
                  <a:srgbClr val="7030A0"/>
                </a:solidFill>
              </a:rPr>
              <a:t>   </a:t>
            </a:r>
            <a:r>
              <a:rPr lang="ru-RU" sz="8000" dirty="0">
                <a:solidFill>
                  <a:srgbClr val="7030A0"/>
                </a:solidFill>
              </a:rPr>
              <a:t> </a:t>
            </a:r>
            <a:r>
              <a:rPr lang="ru-RU" sz="8800" dirty="0">
                <a:solidFill>
                  <a:srgbClr val="7030A0"/>
                </a:solidFill>
              </a:rPr>
              <a:t>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36" y="1879286"/>
            <a:ext cx="4262625" cy="3196969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3028" y="429924"/>
            <a:ext cx="4596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18342B"/>
                </a:solidFill>
                <a:latin typeface="Arial Black" panose="020B0A04020102020204" pitchFamily="34" charset="0"/>
              </a:rPr>
              <a:t>знания</a:t>
            </a:r>
          </a:p>
        </p:txBody>
      </p:sp>
    </p:spTree>
    <p:extLst>
      <p:ext uri="{BB962C8B-B14F-4D97-AF65-F5344CB8AC3E}">
        <p14:creationId xmlns:p14="http://schemas.microsoft.com/office/powerpoint/2010/main" val="3090322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" y="9302"/>
            <a:ext cx="916275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21"/>
          <p:cNvSpPr>
            <a:spLocks/>
          </p:cNvSpPr>
          <p:nvPr/>
        </p:nvSpPr>
        <p:spPr bwMode="auto">
          <a:xfrm>
            <a:off x="154620" y="383041"/>
            <a:ext cx="1152128" cy="1340768"/>
          </a:xfrm>
          <a:custGeom>
            <a:avLst/>
            <a:gdLst>
              <a:gd name="T0" fmla="*/ 388 w 818"/>
              <a:gd name="T1" fmla="*/ 671 h 805"/>
              <a:gd name="T2" fmla="*/ 383 w 818"/>
              <a:gd name="T3" fmla="*/ 681 h 805"/>
              <a:gd name="T4" fmla="*/ 391 w 818"/>
              <a:gd name="T5" fmla="*/ 700 h 805"/>
              <a:gd name="T6" fmla="*/ 411 w 818"/>
              <a:gd name="T7" fmla="*/ 729 h 805"/>
              <a:gd name="T8" fmla="*/ 417 w 818"/>
              <a:gd name="T9" fmla="*/ 755 h 805"/>
              <a:gd name="T10" fmla="*/ 411 w 818"/>
              <a:gd name="T11" fmla="*/ 772 h 805"/>
              <a:gd name="T12" fmla="*/ 388 w 818"/>
              <a:gd name="T13" fmla="*/ 793 h 805"/>
              <a:gd name="T14" fmla="*/ 364 w 818"/>
              <a:gd name="T15" fmla="*/ 802 h 805"/>
              <a:gd name="T16" fmla="*/ 327 w 818"/>
              <a:gd name="T17" fmla="*/ 804 h 805"/>
              <a:gd name="T18" fmla="*/ 295 w 818"/>
              <a:gd name="T19" fmla="*/ 796 h 805"/>
              <a:gd name="T20" fmla="*/ 272 w 818"/>
              <a:gd name="T21" fmla="*/ 779 h 805"/>
              <a:gd name="T22" fmla="*/ 261 w 818"/>
              <a:gd name="T23" fmla="*/ 762 h 805"/>
              <a:gd name="T24" fmla="*/ 260 w 818"/>
              <a:gd name="T25" fmla="*/ 744 h 805"/>
              <a:gd name="T26" fmla="*/ 275 w 818"/>
              <a:gd name="T27" fmla="*/ 712 h 805"/>
              <a:gd name="T28" fmla="*/ 290 w 818"/>
              <a:gd name="T29" fmla="*/ 687 h 805"/>
              <a:gd name="T30" fmla="*/ 290 w 818"/>
              <a:gd name="T31" fmla="*/ 676 h 805"/>
              <a:gd name="T32" fmla="*/ 280 w 818"/>
              <a:gd name="T33" fmla="*/ 667 h 805"/>
              <a:gd name="T34" fmla="*/ 0 w 818"/>
              <a:gd name="T35" fmla="*/ 142 h 805"/>
              <a:gd name="T36" fmla="*/ 284 w 818"/>
              <a:gd name="T37" fmla="*/ 136 h 805"/>
              <a:gd name="T38" fmla="*/ 291 w 818"/>
              <a:gd name="T39" fmla="*/ 126 h 805"/>
              <a:gd name="T40" fmla="*/ 289 w 818"/>
              <a:gd name="T41" fmla="*/ 115 h 805"/>
              <a:gd name="T42" fmla="*/ 275 w 818"/>
              <a:gd name="T43" fmla="*/ 93 h 805"/>
              <a:gd name="T44" fmla="*/ 261 w 818"/>
              <a:gd name="T45" fmla="*/ 65 h 805"/>
              <a:gd name="T46" fmla="*/ 260 w 818"/>
              <a:gd name="T47" fmla="*/ 48 h 805"/>
              <a:gd name="T48" fmla="*/ 269 w 818"/>
              <a:gd name="T49" fmla="*/ 30 h 805"/>
              <a:gd name="T50" fmla="*/ 287 w 818"/>
              <a:gd name="T51" fmla="*/ 14 h 805"/>
              <a:gd name="T52" fmla="*/ 316 w 818"/>
              <a:gd name="T53" fmla="*/ 3 h 805"/>
              <a:gd name="T54" fmla="*/ 359 w 818"/>
              <a:gd name="T55" fmla="*/ 2 h 805"/>
              <a:gd name="T56" fmla="*/ 388 w 818"/>
              <a:gd name="T57" fmla="*/ 12 h 805"/>
              <a:gd name="T58" fmla="*/ 404 w 818"/>
              <a:gd name="T59" fmla="*/ 25 h 805"/>
              <a:gd name="T60" fmla="*/ 416 w 818"/>
              <a:gd name="T61" fmla="*/ 42 h 805"/>
              <a:gd name="T62" fmla="*/ 417 w 818"/>
              <a:gd name="T63" fmla="*/ 59 h 805"/>
              <a:gd name="T64" fmla="*/ 406 w 818"/>
              <a:gd name="T65" fmla="*/ 84 h 805"/>
              <a:gd name="T66" fmla="*/ 385 w 818"/>
              <a:gd name="T67" fmla="*/ 115 h 805"/>
              <a:gd name="T68" fmla="*/ 383 w 818"/>
              <a:gd name="T69" fmla="*/ 127 h 805"/>
              <a:gd name="T70" fmla="*/ 391 w 818"/>
              <a:gd name="T71" fmla="*/ 136 h 805"/>
              <a:gd name="T72" fmla="*/ 677 w 818"/>
              <a:gd name="T73" fmla="*/ 142 h 805"/>
              <a:gd name="T74" fmla="*/ 683 w 818"/>
              <a:gd name="T75" fmla="*/ 349 h 805"/>
              <a:gd name="T76" fmla="*/ 692 w 818"/>
              <a:gd name="T77" fmla="*/ 356 h 805"/>
              <a:gd name="T78" fmla="*/ 707 w 818"/>
              <a:gd name="T79" fmla="*/ 352 h 805"/>
              <a:gd name="T80" fmla="*/ 742 w 818"/>
              <a:gd name="T81" fmla="*/ 329 h 805"/>
              <a:gd name="T82" fmla="*/ 762 w 818"/>
              <a:gd name="T83" fmla="*/ 323 h 805"/>
              <a:gd name="T84" fmla="*/ 780 w 818"/>
              <a:gd name="T85" fmla="*/ 327 h 805"/>
              <a:gd name="T86" fmla="*/ 795 w 818"/>
              <a:gd name="T87" fmla="*/ 339 h 805"/>
              <a:gd name="T88" fmla="*/ 811 w 818"/>
              <a:gd name="T89" fmla="*/ 365 h 805"/>
              <a:gd name="T90" fmla="*/ 818 w 818"/>
              <a:gd name="T91" fmla="*/ 395 h 805"/>
              <a:gd name="T92" fmla="*/ 814 w 818"/>
              <a:gd name="T93" fmla="*/ 433 h 805"/>
              <a:gd name="T94" fmla="*/ 803 w 818"/>
              <a:gd name="T95" fmla="*/ 456 h 805"/>
              <a:gd name="T96" fmla="*/ 790 w 818"/>
              <a:gd name="T97" fmla="*/ 473 h 805"/>
              <a:gd name="T98" fmla="*/ 773 w 818"/>
              <a:gd name="T99" fmla="*/ 481 h 805"/>
              <a:gd name="T100" fmla="*/ 752 w 818"/>
              <a:gd name="T101" fmla="*/ 479 h 805"/>
              <a:gd name="T102" fmla="*/ 714 w 818"/>
              <a:gd name="T103" fmla="*/ 454 h 805"/>
              <a:gd name="T104" fmla="*/ 699 w 818"/>
              <a:gd name="T105" fmla="*/ 447 h 805"/>
              <a:gd name="T106" fmla="*/ 687 w 818"/>
              <a:gd name="T107" fmla="*/ 449 h 805"/>
              <a:gd name="T108" fmla="*/ 679 w 818"/>
              <a:gd name="T109" fmla="*/ 462 h 80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818"/>
              <a:gd name="T166" fmla="*/ 0 h 805"/>
              <a:gd name="T167" fmla="*/ 818 w 818"/>
              <a:gd name="T168" fmla="*/ 805 h 80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818" h="805">
                <a:moveTo>
                  <a:pt x="405" y="663"/>
                </a:moveTo>
                <a:lnTo>
                  <a:pt x="395" y="667"/>
                </a:lnTo>
                <a:lnTo>
                  <a:pt x="391" y="669"/>
                </a:lnTo>
                <a:lnTo>
                  <a:pt x="388" y="671"/>
                </a:lnTo>
                <a:lnTo>
                  <a:pt x="385" y="674"/>
                </a:lnTo>
                <a:lnTo>
                  <a:pt x="384" y="676"/>
                </a:lnTo>
                <a:lnTo>
                  <a:pt x="383" y="679"/>
                </a:lnTo>
                <a:lnTo>
                  <a:pt x="383" y="681"/>
                </a:lnTo>
                <a:lnTo>
                  <a:pt x="383" y="684"/>
                </a:lnTo>
                <a:lnTo>
                  <a:pt x="384" y="687"/>
                </a:lnTo>
                <a:lnTo>
                  <a:pt x="387" y="693"/>
                </a:lnTo>
                <a:lnTo>
                  <a:pt x="391" y="700"/>
                </a:lnTo>
                <a:lnTo>
                  <a:pt x="395" y="707"/>
                </a:lnTo>
                <a:lnTo>
                  <a:pt x="401" y="714"/>
                </a:lnTo>
                <a:lnTo>
                  <a:pt x="406" y="721"/>
                </a:lnTo>
                <a:lnTo>
                  <a:pt x="411" y="729"/>
                </a:lnTo>
                <a:lnTo>
                  <a:pt x="415" y="738"/>
                </a:lnTo>
                <a:lnTo>
                  <a:pt x="417" y="746"/>
                </a:lnTo>
                <a:lnTo>
                  <a:pt x="417" y="751"/>
                </a:lnTo>
                <a:lnTo>
                  <a:pt x="417" y="755"/>
                </a:lnTo>
                <a:lnTo>
                  <a:pt x="417" y="759"/>
                </a:lnTo>
                <a:lnTo>
                  <a:pt x="416" y="764"/>
                </a:lnTo>
                <a:lnTo>
                  <a:pt x="414" y="768"/>
                </a:lnTo>
                <a:lnTo>
                  <a:pt x="411" y="772"/>
                </a:lnTo>
                <a:lnTo>
                  <a:pt x="404" y="780"/>
                </a:lnTo>
                <a:lnTo>
                  <a:pt x="401" y="784"/>
                </a:lnTo>
                <a:lnTo>
                  <a:pt x="397" y="787"/>
                </a:lnTo>
                <a:lnTo>
                  <a:pt x="388" y="793"/>
                </a:lnTo>
                <a:lnTo>
                  <a:pt x="384" y="795"/>
                </a:lnTo>
                <a:lnTo>
                  <a:pt x="379" y="797"/>
                </a:lnTo>
                <a:lnTo>
                  <a:pt x="369" y="801"/>
                </a:lnTo>
                <a:lnTo>
                  <a:pt x="364" y="802"/>
                </a:lnTo>
                <a:lnTo>
                  <a:pt x="359" y="803"/>
                </a:lnTo>
                <a:lnTo>
                  <a:pt x="348" y="805"/>
                </a:lnTo>
                <a:lnTo>
                  <a:pt x="337" y="805"/>
                </a:lnTo>
                <a:lnTo>
                  <a:pt x="327" y="804"/>
                </a:lnTo>
                <a:lnTo>
                  <a:pt x="316" y="802"/>
                </a:lnTo>
                <a:lnTo>
                  <a:pt x="305" y="799"/>
                </a:lnTo>
                <a:lnTo>
                  <a:pt x="300" y="798"/>
                </a:lnTo>
                <a:lnTo>
                  <a:pt x="295" y="796"/>
                </a:lnTo>
                <a:lnTo>
                  <a:pt x="287" y="791"/>
                </a:lnTo>
                <a:lnTo>
                  <a:pt x="282" y="788"/>
                </a:lnTo>
                <a:lnTo>
                  <a:pt x="279" y="785"/>
                </a:lnTo>
                <a:lnTo>
                  <a:pt x="272" y="779"/>
                </a:lnTo>
                <a:lnTo>
                  <a:pt x="269" y="775"/>
                </a:lnTo>
                <a:lnTo>
                  <a:pt x="266" y="771"/>
                </a:lnTo>
                <a:lnTo>
                  <a:pt x="263" y="767"/>
                </a:lnTo>
                <a:lnTo>
                  <a:pt x="261" y="762"/>
                </a:lnTo>
                <a:lnTo>
                  <a:pt x="260" y="757"/>
                </a:lnTo>
                <a:lnTo>
                  <a:pt x="260" y="753"/>
                </a:lnTo>
                <a:lnTo>
                  <a:pt x="259" y="749"/>
                </a:lnTo>
                <a:lnTo>
                  <a:pt x="260" y="744"/>
                </a:lnTo>
                <a:lnTo>
                  <a:pt x="262" y="736"/>
                </a:lnTo>
                <a:lnTo>
                  <a:pt x="265" y="727"/>
                </a:lnTo>
                <a:lnTo>
                  <a:pt x="270" y="720"/>
                </a:lnTo>
                <a:lnTo>
                  <a:pt x="275" y="712"/>
                </a:lnTo>
                <a:lnTo>
                  <a:pt x="279" y="705"/>
                </a:lnTo>
                <a:lnTo>
                  <a:pt x="284" y="699"/>
                </a:lnTo>
                <a:lnTo>
                  <a:pt x="288" y="693"/>
                </a:lnTo>
                <a:lnTo>
                  <a:pt x="290" y="687"/>
                </a:lnTo>
                <a:lnTo>
                  <a:pt x="291" y="684"/>
                </a:lnTo>
                <a:lnTo>
                  <a:pt x="291" y="681"/>
                </a:lnTo>
                <a:lnTo>
                  <a:pt x="291" y="679"/>
                </a:lnTo>
                <a:lnTo>
                  <a:pt x="290" y="676"/>
                </a:lnTo>
                <a:lnTo>
                  <a:pt x="289" y="674"/>
                </a:lnTo>
                <a:lnTo>
                  <a:pt x="287" y="671"/>
                </a:lnTo>
                <a:lnTo>
                  <a:pt x="284" y="669"/>
                </a:lnTo>
                <a:lnTo>
                  <a:pt x="280" y="667"/>
                </a:lnTo>
                <a:lnTo>
                  <a:pt x="276" y="665"/>
                </a:lnTo>
                <a:lnTo>
                  <a:pt x="270" y="663"/>
                </a:lnTo>
                <a:lnTo>
                  <a:pt x="0" y="663"/>
                </a:lnTo>
                <a:lnTo>
                  <a:pt x="0" y="142"/>
                </a:lnTo>
                <a:lnTo>
                  <a:pt x="270" y="142"/>
                </a:lnTo>
                <a:lnTo>
                  <a:pt x="276" y="140"/>
                </a:lnTo>
                <a:lnTo>
                  <a:pt x="280" y="138"/>
                </a:lnTo>
                <a:lnTo>
                  <a:pt x="284" y="136"/>
                </a:lnTo>
                <a:lnTo>
                  <a:pt x="287" y="134"/>
                </a:lnTo>
                <a:lnTo>
                  <a:pt x="289" y="131"/>
                </a:lnTo>
                <a:lnTo>
                  <a:pt x="290" y="129"/>
                </a:lnTo>
                <a:lnTo>
                  <a:pt x="291" y="126"/>
                </a:lnTo>
                <a:lnTo>
                  <a:pt x="291" y="124"/>
                </a:lnTo>
                <a:lnTo>
                  <a:pt x="291" y="121"/>
                </a:lnTo>
                <a:lnTo>
                  <a:pt x="290" y="118"/>
                </a:lnTo>
                <a:lnTo>
                  <a:pt x="289" y="115"/>
                </a:lnTo>
                <a:lnTo>
                  <a:pt x="288" y="112"/>
                </a:lnTo>
                <a:lnTo>
                  <a:pt x="284" y="106"/>
                </a:lnTo>
                <a:lnTo>
                  <a:pt x="279" y="100"/>
                </a:lnTo>
                <a:lnTo>
                  <a:pt x="275" y="93"/>
                </a:lnTo>
                <a:lnTo>
                  <a:pt x="270" y="86"/>
                </a:lnTo>
                <a:lnTo>
                  <a:pt x="265" y="77"/>
                </a:lnTo>
                <a:lnTo>
                  <a:pt x="262" y="69"/>
                </a:lnTo>
                <a:lnTo>
                  <a:pt x="261" y="65"/>
                </a:lnTo>
                <a:lnTo>
                  <a:pt x="260" y="61"/>
                </a:lnTo>
                <a:lnTo>
                  <a:pt x="259" y="56"/>
                </a:lnTo>
                <a:lnTo>
                  <a:pt x="260" y="52"/>
                </a:lnTo>
                <a:lnTo>
                  <a:pt x="260" y="48"/>
                </a:lnTo>
                <a:lnTo>
                  <a:pt x="261" y="43"/>
                </a:lnTo>
                <a:lnTo>
                  <a:pt x="263" y="39"/>
                </a:lnTo>
                <a:lnTo>
                  <a:pt x="266" y="34"/>
                </a:lnTo>
                <a:lnTo>
                  <a:pt x="269" y="30"/>
                </a:lnTo>
                <a:lnTo>
                  <a:pt x="272" y="26"/>
                </a:lnTo>
                <a:lnTo>
                  <a:pt x="275" y="23"/>
                </a:lnTo>
                <a:lnTo>
                  <a:pt x="279" y="20"/>
                </a:lnTo>
                <a:lnTo>
                  <a:pt x="287" y="14"/>
                </a:lnTo>
                <a:lnTo>
                  <a:pt x="295" y="9"/>
                </a:lnTo>
                <a:lnTo>
                  <a:pt x="300" y="7"/>
                </a:lnTo>
                <a:lnTo>
                  <a:pt x="305" y="6"/>
                </a:lnTo>
                <a:lnTo>
                  <a:pt x="316" y="3"/>
                </a:lnTo>
                <a:lnTo>
                  <a:pt x="327" y="1"/>
                </a:lnTo>
                <a:lnTo>
                  <a:pt x="337" y="0"/>
                </a:lnTo>
                <a:lnTo>
                  <a:pt x="348" y="1"/>
                </a:lnTo>
                <a:lnTo>
                  <a:pt x="359" y="2"/>
                </a:lnTo>
                <a:lnTo>
                  <a:pt x="369" y="4"/>
                </a:lnTo>
                <a:lnTo>
                  <a:pt x="379" y="8"/>
                </a:lnTo>
                <a:lnTo>
                  <a:pt x="384" y="10"/>
                </a:lnTo>
                <a:lnTo>
                  <a:pt x="388" y="12"/>
                </a:lnTo>
                <a:lnTo>
                  <a:pt x="393" y="15"/>
                </a:lnTo>
                <a:lnTo>
                  <a:pt x="397" y="18"/>
                </a:lnTo>
                <a:lnTo>
                  <a:pt x="401" y="21"/>
                </a:lnTo>
                <a:lnTo>
                  <a:pt x="404" y="25"/>
                </a:lnTo>
                <a:lnTo>
                  <a:pt x="408" y="29"/>
                </a:lnTo>
                <a:lnTo>
                  <a:pt x="411" y="33"/>
                </a:lnTo>
                <a:lnTo>
                  <a:pt x="414" y="37"/>
                </a:lnTo>
                <a:lnTo>
                  <a:pt x="416" y="42"/>
                </a:lnTo>
                <a:lnTo>
                  <a:pt x="417" y="46"/>
                </a:lnTo>
                <a:lnTo>
                  <a:pt x="417" y="50"/>
                </a:lnTo>
                <a:lnTo>
                  <a:pt x="417" y="55"/>
                </a:lnTo>
                <a:lnTo>
                  <a:pt x="417" y="59"/>
                </a:lnTo>
                <a:lnTo>
                  <a:pt x="415" y="67"/>
                </a:lnTo>
                <a:lnTo>
                  <a:pt x="413" y="71"/>
                </a:lnTo>
                <a:lnTo>
                  <a:pt x="411" y="75"/>
                </a:lnTo>
                <a:lnTo>
                  <a:pt x="406" y="84"/>
                </a:lnTo>
                <a:lnTo>
                  <a:pt x="395" y="99"/>
                </a:lnTo>
                <a:lnTo>
                  <a:pt x="391" y="105"/>
                </a:lnTo>
                <a:lnTo>
                  <a:pt x="387" y="112"/>
                </a:lnTo>
                <a:lnTo>
                  <a:pt x="385" y="115"/>
                </a:lnTo>
                <a:lnTo>
                  <a:pt x="384" y="118"/>
                </a:lnTo>
                <a:lnTo>
                  <a:pt x="383" y="121"/>
                </a:lnTo>
                <a:lnTo>
                  <a:pt x="383" y="124"/>
                </a:lnTo>
                <a:lnTo>
                  <a:pt x="383" y="127"/>
                </a:lnTo>
                <a:lnTo>
                  <a:pt x="384" y="129"/>
                </a:lnTo>
                <a:lnTo>
                  <a:pt x="385" y="132"/>
                </a:lnTo>
                <a:lnTo>
                  <a:pt x="388" y="134"/>
                </a:lnTo>
                <a:lnTo>
                  <a:pt x="391" y="136"/>
                </a:lnTo>
                <a:lnTo>
                  <a:pt x="395" y="138"/>
                </a:lnTo>
                <a:lnTo>
                  <a:pt x="399" y="140"/>
                </a:lnTo>
                <a:lnTo>
                  <a:pt x="405" y="142"/>
                </a:lnTo>
                <a:lnTo>
                  <a:pt x="677" y="142"/>
                </a:lnTo>
                <a:lnTo>
                  <a:pt x="677" y="335"/>
                </a:lnTo>
                <a:lnTo>
                  <a:pt x="679" y="340"/>
                </a:lnTo>
                <a:lnTo>
                  <a:pt x="681" y="345"/>
                </a:lnTo>
                <a:lnTo>
                  <a:pt x="683" y="349"/>
                </a:lnTo>
                <a:lnTo>
                  <a:pt x="685" y="352"/>
                </a:lnTo>
                <a:lnTo>
                  <a:pt x="687" y="354"/>
                </a:lnTo>
                <a:lnTo>
                  <a:pt x="690" y="355"/>
                </a:lnTo>
                <a:lnTo>
                  <a:pt x="692" y="356"/>
                </a:lnTo>
                <a:lnTo>
                  <a:pt x="696" y="356"/>
                </a:lnTo>
                <a:lnTo>
                  <a:pt x="699" y="356"/>
                </a:lnTo>
                <a:lnTo>
                  <a:pt x="701" y="355"/>
                </a:lnTo>
                <a:lnTo>
                  <a:pt x="707" y="352"/>
                </a:lnTo>
                <a:lnTo>
                  <a:pt x="713" y="348"/>
                </a:lnTo>
                <a:lnTo>
                  <a:pt x="720" y="344"/>
                </a:lnTo>
                <a:lnTo>
                  <a:pt x="734" y="333"/>
                </a:lnTo>
                <a:lnTo>
                  <a:pt x="742" y="329"/>
                </a:lnTo>
                <a:lnTo>
                  <a:pt x="750" y="325"/>
                </a:lnTo>
                <a:lnTo>
                  <a:pt x="754" y="324"/>
                </a:lnTo>
                <a:lnTo>
                  <a:pt x="758" y="323"/>
                </a:lnTo>
                <a:lnTo>
                  <a:pt x="762" y="323"/>
                </a:lnTo>
                <a:lnTo>
                  <a:pt x="766" y="323"/>
                </a:lnTo>
                <a:lnTo>
                  <a:pt x="771" y="324"/>
                </a:lnTo>
                <a:lnTo>
                  <a:pt x="775" y="325"/>
                </a:lnTo>
                <a:lnTo>
                  <a:pt x="780" y="327"/>
                </a:lnTo>
                <a:lnTo>
                  <a:pt x="785" y="330"/>
                </a:lnTo>
                <a:lnTo>
                  <a:pt x="788" y="332"/>
                </a:lnTo>
                <a:lnTo>
                  <a:pt x="792" y="335"/>
                </a:lnTo>
                <a:lnTo>
                  <a:pt x="795" y="339"/>
                </a:lnTo>
                <a:lnTo>
                  <a:pt x="799" y="343"/>
                </a:lnTo>
                <a:lnTo>
                  <a:pt x="804" y="351"/>
                </a:lnTo>
                <a:lnTo>
                  <a:pt x="809" y="360"/>
                </a:lnTo>
                <a:lnTo>
                  <a:pt x="811" y="365"/>
                </a:lnTo>
                <a:lnTo>
                  <a:pt x="813" y="370"/>
                </a:lnTo>
                <a:lnTo>
                  <a:pt x="815" y="380"/>
                </a:lnTo>
                <a:lnTo>
                  <a:pt x="817" y="390"/>
                </a:lnTo>
                <a:lnTo>
                  <a:pt x="818" y="395"/>
                </a:lnTo>
                <a:lnTo>
                  <a:pt x="818" y="401"/>
                </a:lnTo>
                <a:lnTo>
                  <a:pt x="818" y="412"/>
                </a:lnTo>
                <a:lnTo>
                  <a:pt x="816" y="422"/>
                </a:lnTo>
                <a:lnTo>
                  <a:pt x="814" y="433"/>
                </a:lnTo>
                <a:lnTo>
                  <a:pt x="811" y="443"/>
                </a:lnTo>
                <a:lnTo>
                  <a:pt x="809" y="447"/>
                </a:lnTo>
                <a:lnTo>
                  <a:pt x="806" y="452"/>
                </a:lnTo>
                <a:lnTo>
                  <a:pt x="803" y="456"/>
                </a:lnTo>
                <a:lnTo>
                  <a:pt x="800" y="460"/>
                </a:lnTo>
                <a:lnTo>
                  <a:pt x="797" y="464"/>
                </a:lnTo>
                <a:lnTo>
                  <a:pt x="794" y="468"/>
                </a:lnTo>
                <a:lnTo>
                  <a:pt x="790" y="473"/>
                </a:lnTo>
                <a:lnTo>
                  <a:pt x="786" y="476"/>
                </a:lnTo>
                <a:lnTo>
                  <a:pt x="781" y="478"/>
                </a:lnTo>
                <a:lnTo>
                  <a:pt x="777" y="480"/>
                </a:lnTo>
                <a:lnTo>
                  <a:pt x="773" y="481"/>
                </a:lnTo>
                <a:lnTo>
                  <a:pt x="768" y="482"/>
                </a:lnTo>
                <a:lnTo>
                  <a:pt x="764" y="482"/>
                </a:lnTo>
                <a:lnTo>
                  <a:pt x="760" y="482"/>
                </a:lnTo>
                <a:lnTo>
                  <a:pt x="752" y="479"/>
                </a:lnTo>
                <a:lnTo>
                  <a:pt x="744" y="476"/>
                </a:lnTo>
                <a:lnTo>
                  <a:pt x="736" y="470"/>
                </a:lnTo>
                <a:lnTo>
                  <a:pt x="721" y="459"/>
                </a:lnTo>
                <a:lnTo>
                  <a:pt x="714" y="454"/>
                </a:lnTo>
                <a:lnTo>
                  <a:pt x="708" y="450"/>
                </a:lnTo>
                <a:lnTo>
                  <a:pt x="705" y="449"/>
                </a:lnTo>
                <a:lnTo>
                  <a:pt x="702" y="447"/>
                </a:lnTo>
                <a:lnTo>
                  <a:pt x="699" y="447"/>
                </a:lnTo>
                <a:lnTo>
                  <a:pt x="696" y="446"/>
                </a:lnTo>
                <a:lnTo>
                  <a:pt x="692" y="446"/>
                </a:lnTo>
                <a:lnTo>
                  <a:pt x="690" y="447"/>
                </a:lnTo>
                <a:lnTo>
                  <a:pt x="687" y="449"/>
                </a:lnTo>
                <a:lnTo>
                  <a:pt x="685" y="451"/>
                </a:lnTo>
                <a:lnTo>
                  <a:pt x="683" y="454"/>
                </a:lnTo>
                <a:lnTo>
                  <a:pt x="681" y="457"/>
                </a:lnTo>
                <a:lnTo>
                  <a:pt x="679" y="462"/>
                </a:lnTo>
                <a:lnTo>
                  <a:pt x="677" y="467"/>
                </a:lnTo>
                <a:lnTo>
                  <a:pt x="677" y="663"/>
                </a:lnTo>
                <a:lnTo>
                  <a:pt x="405" y="663"/>
                </a:lnTo>
                <a:close/>
              </a:path>
            </a:pathLst>
          </a:custGeom>
          <a:gradFill flip="none" rotWithShape="1">
            <a:gsLst>
              <a:gs pos="0">
                <a:srgbClr val="FC1818">
                  <a:shade val="30000"/>
                  <a:satMod val="115000"/>
                </a:srgbClr>
              </a:gs>
              <a:gs pos="50000">
                <a:srgbClr val="FC1818">
                  <a:shade val="67500"/>
                  <a:satMod val="115000"/>
                </a:srgbClr>
              </a:gs>
              <a:gs pos="100000">
                <a:srgbClr val="FC1818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>
            <a:solidFill>
              <a:srgbClr val="FFC00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6300192" y="352020"/>
            <a:ext cx="1440160" cy="1412776"/>
          </a:xfrm>
          <a:custGeom>
            <a:avLst/>
            <a:gdLst>
              <a:gd name="T0" fmla="*/ 47 w 817"/>
              <a:gd name="T1" fmla="*/ 323 h 804"/>
              <a:gd name="T2" fmla="*/ 64 w 817"/>
              <a:gd name="T3" fmla="*/ 323 h 804"/>
              <a:gd name="T4" fmla="*/ 91 w 817"/>
              <a:gd name="T5" fmla="*/ 337 h 804"/>
              <a:gd name="T6" fmla="*/ 116 w 817"/>
              <a:gd name="T7" fmla="*/ 354 h 804"/>
              <a:gd name="T8" fmla="*/ 130 w 817"/>
              <a:gd name="T9" fmla="*/ 353 h 804"/>
              <a:gd name="T10" fmla="*/ 139 w 817"/>
              <a:gd name="T11" fmla="*/ 341 h 804"/>
              <a:gd name="T12" fmla="*/ 418 w 817"/>
              <a:gd name="T13" fmla="*/ 138 h 804"/>
              <a:gd name="T14" fmla="*/ 432 w 817"/>
              <a:gd name="T15" fmla="*/ 126 h 804"/>
              <a:gd name="T16" fmla="*/ 427 w 817"/>
              <a:gd name="T17" fmla="*/ 108 h 804"/>
              <a:gd name="T18" fmla="*/ 407 w 817"/>
              <a:gd name="T19" fmla="*/ 76 h 804"/>
              <a:gd name="T20" fmla="*/ 401 w 817"/>
              <a:gd name="T21" fmla="*/ 57 h 804"/>
              <a:gd name="T22" fmla="*/ 406 w 817"/>
              <a:gd name="T23" fmla="*/ 34 h 804"/>
              <a:gd name="T24" fmla="*/ 422 w 817"/>
              <a:gd name="T25" fmla="*/ 17 h 804"/>
              <a:gd name="T26" fmla="*/ 446 w 817"/>
              <a:gd name="T27" fmla="*/ 5 h 804"/>
              <a:gd name="T28" fmla="*/ 474 w 817"/>
              <a:gd name="T29" fmla="*/ 0 h 804"/>
              <a:gd name="T30" fmla="*/ 504 w 817"/>
              <a:gd name="T31" fmla="*/ 2 h 804"/>
              <a:gd name="T32" fmla="*/ 524 w 817"/>
              <a:gd name="T33" fmla="*/ 9 h 804"/>
              <a:gd name="T34" fmla="*/ 545 w 817"/>
              <a:gd name="T35" fmla="*/ 24 h 804"/>
              <a:gd name="T36" fmla="*/ 556 w 817"/>
              <a:gd name="T37" fmla="*/ 42 h 804"/>
              <a:gd name="T38" fmla="*/ 556 w 817"/>
              <a:gd name="T39" fmla="*/ 63 h 804"/>
              <a:gd name="T40" fmla="*/ 547 w 817"/>
              <a:gd name="T41" fmla="*/ 83 h 804"/>
              <a:gd name="T42" fmla="*/ 525 w 817"/>
              <a:gd name="T43" fmla="*/ 114 h 804"/>
              <a:gd name="T44" fmla="*/ 524 w 817"/>
              <a:gd name="T45" fmla="*/ 128 h 804"/>
              <a:gd name="T46" fmla="*/ 532 w 817"/>
              <a:gd name="T47" fmla="*/ 136 h 804"/>
              <a:gd name="T48" fmla="*/ 817 w 817"/>
              <a:gd name="T49" fmla="*/ 141 h 804"/>
              <a:gd name="T50" fmla="*/ 531 w 817"/>
              <a:gd name="T51" fmla="*/ 668 h 804"/>
              <a:gd name="T52" fmla="*/ 524 w 817"/>
              <a:gd name="T53" fmla="*/ 678 h 804"/>
              <a:gd name="T54" fmla="*/ 527 w 817"/>
              <a:gd name="T55" fmla="*/ 692 h 804"/>
              <a:gd name="T56" fmla="*/ 547 w 817"/>
              <a:gd name="T57" fmla="*/ 720 h 804"/>
              <a:gd name="T58" fmla="*/ 558 w 817"/>
              <a:gd name="T59" fmla="*/ 750 h 804"/>
              <a:gd name="T60" fmla="*/ 554 w 817"/>
              <a:gd name="T61" fmla="*/ 767 h 804"/>
              <a:gd name="T62" fmla="*/ 537 w 817"/>
              <a:gd name="T63" fmla="*/ 786 h 804"/>
              <a:gd name="T64" fmla="*/ 510 w 817"/>
              <a:gd name="T65" fmla="*/ 800 h 804"/>
              <a:gd name="T66" fmla="*/ 477 w 817"/>
              <a:gd name="T67" fmla="*/ 804 h 804"/>
              <a:gd name="T68" fmla="*/ 441 w 817"/>
              <a:gd name="T69" fmla="*/ 796 h 804"/>
              <a:gd name="T70" fmla="*/ 419 w 817"/>
              <a:gd name="T71" fmla="*/ 784 h 804"/>
              <a:gd name="T72" fmla="*/ 404 w 817"/>
              <a:gd name="T73" fmla="*/ 765 h 804"/>
              <a:gd name="T74" fmla="*/ 400 w 817"/>
              <a:gd name="T75" fmla="*/ 748 h 804"/>
              <a:gd name="T76" fmla="*/ 406 w 817"/>
              <a:gd name="T77" fmla="*/ 726 h 804"/>
              <a:gd name="T78" fmla="*/ 424 w 817"/>
              <a:gd name="T79" fmla="*/ 698 h 804"/>
              <a:gd name="T80" fmla="*/ 432 w 817"/>
              <a:gd name="T81" fmla="*/ 680 h 804"/>
              <a:gd name="T82" fmla="*/ 428 w 817"/>
              <a:gd name="T83" fmla="*/ 671 h 804"/>
              <a:gd name="T84" fmla="*/ 412 w 817"/>
              <a:gd name="T85" fmla="*/ 662 h 804"/>
              <a:gd name="T86" fmla="*/ 135 w 817"/>
              <a:gd name="T87" fmla="*/ 452 h 804"/>
              <a:gd name="T88" fmla="*/ 125 w 817"/>
              <a:gd name="T89" fmla="*/ 445 h 804"/>
              <a:gd name="T90" fmla="*/ 110 w 817"/>
              <a:gd name="T91" fmla="*/ 450 h 804"/>
              <a:gd name="T92" fmla="*/ 74 w 817"/>
              <a:gd name="T93" fmla="*/ 475 h 804"/>
              <a:gd name="T94" fmla="*/ 54 w 817"/>
              <a:gd name="T95" fmla="*/ 481 h 804"/>
              <a:gd name="T96" fmla="*/ 37 w 817"/>
              <a:gd name="T97" fmla="*/ 477 h 804"/>
              <a:gd name="T98" fmla="*/ 17 w 817"/>
              <a:gd name="T99" fmla="*/ 459 h 804"/>
              <a:gd name="T100" fmla="*/ 4 w 817"/>
              <a:gd name="T101" fmla="*/ 432 h 804"/>
              <a:gd name="T102" fmla="*/ 0 w 817"/>
              <a:gd name="T103" fmla="*/ 400 h 804"/>
              <a:gd name="T104" fmla="*/ 7 w 817"/>
              <a:gd name="T105" fmla="*/ 364 h 804"/>
              <a:gd name="T106" fmla="*/ 19 w 817"/>
              <a:gd name="T107" fmla="*/ 342 h 8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17"/>
              <a:gd name="T163" fmla="*/ 0 h 804"/>
              <a:gd name="T164" fmla="*/ 817 w 817"/>
              <a:gd name="T165" fmla="*/ 804 h 80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17" h="804">
                <a:moveTo>
                  <a:pt x="33" y="329"/>
                </a:moveTo>
                <a:lnTo>
                  <a:pt x="38" y="326"/>
                </a:lnTo>
                <a:lnTo>
                  <a:pt x="43" y="324"/>
                </a:lnTo>
                <a:lnTo>
                  <a:pt x="47" y="323"/>
                </a:lnTo>
                <a:lnTo>
                  <a:pt x="51" y="322"/>
                </a:lnTo>
                <a:lnTo>
                  <a:pt x="56" y="322"/>
                </a:lnTo>
                <a:lnTo>
                  <a:pt x="60" y="322"/>
                </a:lnTo>
                <a:lnTo>
                  <a:pt x="64" y="323"/>
                </a:lnTo>
                <a:lnTo>
                  <a:pt x="68" y="324"/>
                </a:lnTo>
                <a:lnTo>
                  <a:pt x="76" y="328"/>
                </a:lnTo>
                <a:lnTo>
                  <a:pt x="84" y="332"/>
                </a:lnTo>
                <a:lnTo>
                  <a:pt x="91" y="337"/>
                </a:lnTo>
                <a:lnTo>
                  <a:pt x="98" y="343"/>
                </a:lnTo>
                <a:lnTo>
                  <a:pt x="104" y="347"/>
                </a:lnTo>
                <a:lnTo>
                  <a:pt x="110" y="351"/>
                </a:lnTo>
                <a:lnTo>
                  <a:pt x="116" y="354"/>
                </a:lnTo>
                <a:lnTo>
                  <a:pt x="120" y="355"/>
                </a:lnTo>
                <a:lnTo>
                  <a:pt x="123" y="355"/>
                </a:lnTo>
                <a:lnTo>
                  <a:pt x="128" y="354"/>
                </a:lnTo>
                <a:lnTo>
                  <a:pt x="130" y="353"/>
                </a:lnTo>
                <a:lnTo>
                  <a:pt x="132" y="351"/>
                </a:lnTo>
                <a:lnTo>
                  <a:pt x="135" y="348"/>
                </a:lnTo>
                <a:lnTo>
                  <a:pt x="137" y="345"/>
                </a:lnTo>
                <a:lnTo>
                  <a:pt x="139" y="341"/>
                </a:lnTo>
                <a:lnTo>
                  <a:pt x="141" y="335"/>
                </a:lnTo>
                <a:lnTo>
                  <a:pt x="141" y="141"/>
                </a:lnTo>
                <a:lnTo>
                  <a:pt x="412" y="141"/>
                </a:lnTo>
                <a:lnTo>
                  <a:pt x="418" y="138"/>
                </a:lnTo>
                <a:lnTo>
                  <a:pt x="423" y="136"/>
                </a:lnTo>
                <a:lnTo>
                  <a:pt x="427" y="133"/>
                </a:lnTo>
                <a:lnTo>
                  <a:pt x="430" y="129"/>
                </a:lnTo>
                <a:lnTo>
                  <a:pt x="432" y="126"/>
                </a:lnTo>
                <a:lnTo>
                  <a:pt x="432" y="122"/>
                </a:lnTo>
                <a:lnTo>
                  <a:pt x="432" y="119"/>
                </a:lnTo>
                <a:lnTo>
                  <a:pt x="431" y="115"/>
                </a:lnTo>
                <a:lnTo>
                  <a:pt x="427" y="108"/>
                </a:lnTo>
                <a:lnTo>
                  <a:pt x="422" y="100"/>
                </a:lnTo>
                <a:lnTo>
                  <a:pt x="416" y="92"/>
                </a:lnTo>
                <a:lnTo>
                  <a:pt x="410" y="84"/>
                </a:lnTo>
                <a:lnTo>
                  <a:pt x="407" y="76"/>
                </a:lnTo>
                <a:lnTo>
                  <a:pt x="404" y="70"/>
                </a:lnTo>
                <a:lnTo>
                  <a:pt x="403" y="66"/>
                </a:lnTo>
                <a:lnTo>
                  <a:pt x="402" y="63"/>
                </a:lnTo>
                <a:lnTo>
                  <a:pt x="401" y="57"/>
                </a:lnTo>
                <a:lnTo>
                  <a:pt x="401" y="51"/>
                </a:lnTo>
                <a:lnTo>
                  <a:pt x="402" y="45"/>
                </a:lnTo>
                <a:lnTo>
                  <a:pt x="403" y="39"/>
                </a:lnTo>
                <a:lnTo>
                  <a:pt x="406" y="34"/>
                </a:lnTo>
                <a:lnTo>
                  <a:pt x="409" y="29"/>
                </a:lnTo>
                <a:lnTo>
                  <a:pt x="413" y="25"/>
                </a:lnTo>
                <a:lnTo>
                  <a:pt x="417" y="20"/>
                </a:lnTo>
                <a:lnTo>
                  <a:pt x="422" y="17"/>
                </a:lnTo>
                <a:lnTo>
                  <a:pt x="427" y="13"/>
                </a:lnTo>
                <a:lnTo>
                  <a:pt x="433" y="10"/>
                </a:lnTo>
                <a:lnTo>
                  <a:pt x="439" y="7"/>
                </a:lnTo>
                <a:lnTo>
                  <a:pt x="446" y="5"/>
                </a:lnTo>
                <a:lnTo>
                  <a:pt x="452" y="3"/>
                </a:lnTo>
                <a:lnTo>
                  <a:pt x="459" y="1"/>
                </a:lnTo>
                <a:lnTo>
                  <a:pt x="467" y="0"/>
                </a:lnTo>
                <a:lnTo>
                  <a:pt x="474" y="0"/>
                </a:lnTo>
                <a:lnTo>
                  <a:pt x="481" y="0"/>
                </a:lnTo>
                <a:lnTo>
                  <a:pt x="489" y="0"/>
                </a:lnTo>
                <a:lnTo>
                  <a:pt x="496" y="1"/>
                </a:lnTo>
                <a:lnTo>
                  <a:pt x="504" y="2"/>
                </a:lnTo>
                <a:lnTo>
                  <a:pt x="511" y="4"/>
                </a:lnTo>
                <a:lnTo>
                  <a:pt x="518" y="6"/>
                </a:lnTo>
                <a:lnTo>
                  <a:pt x="521" y="8"/>
                </a:lnTo>
                <a:lnTo>
                  <a:pt x="524" y="9"/>
                </a:lnTo>
                <a:lnTo>
                  <a:pt x="531" y="12"/>
                </a:lnTo>
                <a:lnTo>
                  <a:pt x="537" y="16"/>
                </a:lnTo>
                <a:lnTo>
                  <a:pt x="542" y="21"/>
                </a:lnTo>
                <a:lnTo>
                  <a:pt x="545" y="24"/>
                </a:lnTo>
                <a:lnTo>
                  <a:pt x="547" y="26"/>
                </a:lnTo>
                <a:lnTo>
                  <a:pt x="551" y="32"/>
                </a:lnTo>
                <a:lnTo>
                  <a:pt x="554" y="37"/>
                </a:lnTo>
                <a:lnTo>
                  <a:pt x="556" y="42"/>
                </a:lnTo>
                <a:lnTo>
                  <a:pt x="557" y="47"/>
                </a:lnTo>
                <a:lnTo>
                  <a:pt x="557" y="54"/>
                </a:lnTo>
                <a:lnTo>
                  <a:pt x="557" y="60"/>
                </a:lnTo>
                <a:lnTo>
                  <a:pt x="556" y="63"/>
                </a:lnTo>
                <a:lnTo>
                  <a:pt x="555" y="67"/>
                </a:lnTo>
                <a:lnTo>
                  <a:pt x="551" y="74"/>
                </a:lnTo>
                <a:lnTo>
                  <a:pt x="549" y="78"/>
                </a:lnTo>
                <a:lnTo>
                  <a:pt x="547" y="83"/>
                </a:lnTo>
                <a:lnTo>
                  <a:pt x="537" y="96"/>
                </a:lnTo>
                <a:lnTo>
                  <a:pt x="530" y="106"/>
                </a:lnTo>
                <a:lnTo>
                  <a:pt x="528" y="110"/>
                </a:lnTo>
                <a:lnTo>
                  <a:pt x="525" y="114"/>
                </a:lnTo>
                <a:lnTo>
                  <a:pt x="524" y="118"/>
                </a:lnTo>
                <a:lnTo>
                  <a:pt x="523" y="122"/>
                </a:lnTo>
                <a:lnTo>
                  <a:pt x="523" y="126"/>
                </a:lnTo>
                <a:lnTo>
                  <a:pt x="524" y="128"/>
                </a:lnTo>
                <a:lnTo>
                  <a:pt x="525" y="129"/>
                </a:lnTo>
                <a:lnTo>
                  <a:pt x="526" y="131"/>
                </a:lnTo>
                <a:lnTo>
                  <a:pt x="528" y="133"/>
                </a:lnTo>
                <a:lnTo>
                  <a:pt x="532" y="136"/>
                </a:lnTo>
                <a:lnTo>
                  <a:pt x="534" y="137"/>
                </a:lnTo>
                <a:lnTo>
                  <a:pt x="537" y="138"/>
                </a:lnTo>
                <a:lnTo>
                  <a:pt x="545" y="141"/>
                </a:lnTo>
                <a:lnTo>
                  <a:pt x="817" y="141"/>
                </a:lnTo>
                <a:lnTo>
                  <a:pt x="817" y="662"/>
                </a:lnTo>
                <a:lnTo>
                  <a:pt x="545" y="662"/>
                </a:lnTo>
                <a:lnTo>
                  <a:pt x="535" y="666"/>
                </a:lnTo>
                <a:lnTo>
                  <a:pt x="531" y="668"/>
                </a:lnTo>
                <a:lnTo>
                  <a:pt x="528" y="670"/>
                </a:lnTo>
                <a:lnTo>
                  <a:pt x="526" y="673"/>
                </a:lnTo>
                <a:lnTo>
                  <a:pt x="524" y="675"/>
                </a:lnTo>
                <a:lnTo>
                  <a:pt x="524" y="678"/>
                </a:lnTo>
                <a:lnTo>
                  <a:pt x="523" y="680"/>
                </a:lnTo>
                <a:lnTo>
                  <a:pt x="524" y="683"/>
                </a:lnTo>
                <a:lnTo>
                  <a:pt x="524" y="686"/>
                </a:lnTo>
                <a:lnTo>
                  <a:pt x="527" y="692"/>
                </a:lnTo>
                <a:lnTo>
                  <a:pt x="531" y="699"/>
                </a:lnTo>
                <a:lnTo>
                  <a:pt x="536" y="706"/>
                </a:lnTo>
                <a:lnTo>
                  <a:pt x="542" y="713"/>
                </a:lnTo>
                <a:lnTo>
                  <a:pt x="547" y="720"/>
                </a:lnTo>
                <a:lnTo>
                  <a:pt x="551" y="728"/>
                </a:lnTo>
                <a:lnTo>
                  <a:pt x="555" y="737"/>
                </a:lnTo>
                <a:lnTo>
                  <a:pt x="558" y="745"/>
                </a:lnTo>
                <a:lnTo>
                  <a:pt x="558" y="750"/>
                </a:lnTo>
                <a:lnTo>
                  <a:pt x="558" y="754"/>
                </a:lnTo>
                <a:lnTo>
                  <a:pt x="557" y="758"/>
                </a:lnTo>
                <a:lnTo>
                  <a:pt x="556" y="762"/>
                </a:lnTo>
                <a:lnTo>
                  <a:pt x="554" y="767"/>
                </a:lnTo>
                <a:lnTo>
                  <a:pt x="552" y="771"/>
                </a:lnTo>
                <a:lnTo>
                  <a:pt x="545" y="779"/>
                </a:lnTo>
                <a:lnTo>
                  <a:pt x="541" y="783"/>
                </a:lnTo>
                <a:lnTo>
                  <a:pt x="537" y="786"/>
                </a:lnTo>
                <a:lnTo>
                  <a:pt x="529" y="792"/>
                </a:lnTo>
                <a:lnTo>
                  <a:pt x="524" y="794"/>
                </a:lnTo>
                <a:lnTo>
                  <a:pt x="520" y="796"/>
                </a:lnTo>
                <a:lnTo>
                  <a:pt x="510" y="800"/>
                </a:lnTo>
                <a:lnTo>
                  <a:pt x="504" y="801"/>
                </a:lnTo>
                <a:lnTo>
                  <a:pt x="498" y="802"/>
                </a:lnTo>
                <a:lnTo>
                  <a:pt x="488" y="803"/>
                </a:lnTo>
                <a:lnTo>
                  <a:pt x="477" y="804"/>
                </a:lnTo>
                <a:lnTo>
                  <a:pt x="466" y="803"/>
                </a:lnTo>
                <a:lnTo>
                  <a:pt x="456" y="801"/>
                </a:lnTo>
                <a:lnTo>
                  <a:pt x="446" y="798"/>
                </a:lnTo>
                <a:lnTo>
                  <a:pt x="441" y="796"/>
                </a:lnTo>
                <a:lnTo>
                  <a:pt x="436" y="794"/>
                </a:lnTo>
                <a:lnTo>
                  <a:pt x="427" y="790"/>
                </a:lnTo>
                <a:lnTo>
                  <a:pt x="423" y="787"/>
                </a:lnTo>
                <a:lnTo>
                  <a:pt x="419" y="784"/>
                </a:lnTo>
                <a:lnTo>
                  <a:pt x="412" y="778"/>
                </a:lnTo>
                <a:lnTo>
                  <a:pt x="409" y="774"/>
                </a:lnTo>
                <a:lnTo>
                  <a:pt x="407" y="770"/>
                </a:lnTo>
                <a:lnTo>
                  <a:pt x="404" y="765"/>
                </a:lnTo>
                <a:lnTo>
                  <a:pt x="402" y="761"/>
                </a:lnTo>
                <a:lnTo>
                  <a:pt x="401" y="756"/>
                </a:lnTo>
                <a:lnTo>
                  <a:pt x="400" y="752"/>
                </a:lnTo>
                <a:lnTo>
                  <a:pt x="400" y="748"/>
                </a:lnTo>
                <a:lnTo>
                  <a:pt x="400" y="743"/>
                </a:lnTo>
                <a:lnTo>
                  <a:pt x="401" y="739"/>
                </a:lnTo>
                <a:lnTo>
                  <a:pt x="402" y="735"/>
                </a:lnTo>
                <a:lnTo>
                  <a:pt x="406" y="726"/>
                </a:lnTo>
                <a:lnTo>
                  <a:pt x="410" y="719"/>
                </a:lnTo>
                <a:lnTo>
                  <a:pt x="415" y="711"/>
                </a:lnTo>
                <a:lnTo>
                  <a:pt x="420" y="704"/>
                </a:lnTo>
                <a:lnTo>
                  <a:pt x="424" y="698"/>
                </a:lnTo>
                <a:lnTo>
                  <a:pt x="428" y="692"/>
                </a:lnTo>
                <a:lnTo>
                  <a:pt x="431" y="686"/>
                </a:lnTo>
                <a:lnTo>
                  <a:pt x="432" y="683"/>
                </a:lnTo>
                <a:lnTo>
                  <a:pt x="432" y="680"/>
                </a:lnTo>
                <a:lnTo>
                  <a:pt x="432" y="678"/>
                </a:lnTo>
                <a:lnTo>
                  <a:pt x="431" y="675"/>
                </a:lnTo>
                <a:lnTo>
                  <a:pt x="430" y="673"/>
                </a:lnTo>
                <a:lnTo>
                  <a:pt x="428" y="671"/>
                </a:lnTo>
                <a:lnTo>
                  <a:pt x="425" y="668"/>
                </a:lnTo>
                <a:lnTo>
                  <a:pt x="421" y="666"/>
                </a:lnTo>
                <a:lnTo>
                  <a:pt x="417" y="664"/>
                </a:lnTo>
                <a:lnTo>
                  <a:pt x="412" y="662"/>
                </a:lnTo>
                <a:lnTo>
                  <a:pt x="141" y="662"/>
                </a:lnTo>
                <a:lnTo>
                  <a:pt x="141" y="466"/>
                </a:lnTo>
                <a:lnTo>
                  <a:pt x="137" y="456"/>
                </a:lnTo>
                <a:lnTo>
                  <a:pt x="135" y="452"/>
                </a:lnTo>
                <a:lnTo>
                  <a:pt x="133" y="449"/>
                </a:lnTo>
                <a:lnTo>
                  <a:pt x="130" y="447"/>
                </a:lnTo>
                <a:lnTo>
                  <a:pt x="128" y="446"/>
                </a:lnTo>
                <a:lnTo>
                  <a:pt x="125" y="445"/>
                </a:lnTo>
                <a:lnTo>
                  <a:pt x="123" y="445"/>
                </a:lnTo>
                <a:lnTo>
                  <a:pt x="120" y="446"/>
                </a:lnTo>
                <a:lnTo>
                  <a:pt x="116" y="447"/>
                </a:lnTo>
                <a:lnTo>
                  <a:pt x="110" y="450"/>
                </a:lnTo>
                <a:lnTo>
                  <a:pt x="103" y="454"/>
                </a:lnTo>
                <a:lnTo>
                  <a:pt x="96" y="459"/>
                </a:lnTo>
                <a:lnTo>
                  <a:pt x="82" y="469"/>
                </a:lnTo>
                <a:lnTo>
                  <a:pt x="74" y="475"/>
                </a:lnTo>
                <a:lnTo>
                  <a:pt x="70" y="477"/>
                </a:lnTo>
                <a:lnTo>
                  <a:pt x="66" y="478"/>
                </a:lnTo>
                <a:lnTo>
                  <a:pt x="58" y="481"/>
                </a:lnTo>
                <a:lnTo>
                  <a:pt x="54" y="481"/>
                </a:lnTo>
                <a:lnTo>
                  <a:pt x="50" y="481"/>
                </a:lnTo>
                <a:lnTo>
                  <a:pt x="45" y="480"/>
                </a:lnTo>
                <a:lnTo>
                  <a:pt x="41" y="479"/>
                </a:lnTo>
                <a:lnTo>
                  <a:pt x="37" y="477"/>
                </a:lnTo>
                <a:lnTo>
                  <a:pt x="32" y="475"/>
                </a:lnTo>
                <a:lnTo>
                  <a:pt x="24" y="467"/>
                </a:lnTo>
                <a:lnTo>
                  <a:pt x="21" y="463"/>
                </a:lnTo>
                <a:lnTo>
                  <a:pt x="17" y="459"/>
                </a:lnTo>
                <a:lnTo>
                  <a:pt x="12" y="451"/>
                </a:lnTo>
                <a:lnTo>
                  <a:pt x="9" y="446"/>
                </a:lnTo>
                <a:lnTo>
                  <a:pt x="7" y="442"/>
                </a:lnTo>
                <a:lnTo>
                  <a:pt x="4" y="432"/>
                </a:lnTo>
                <a:lnTo>
                  <a:pt x="2" y="426"/>
                </a:lnTo>
                <a:lnTo>
                  <a:pt x="1" y="421"/>
                </a:lnTo>
                <a:lnTo>
                  <a:pt x="0" y="411"/>
                </a:lnTo>
                <a:lnTo>
                  <a:pt x="0" y="400"/>
                </a:lnTo>
                <a:lnTo>
                  <a:pt x="1" y="389"/>
                </a:lnTo>
                <a:lnTo>
                  <a:pt x="2" y="379"/>
                </a:lnTo>
                <a:lnTo>
                  <a:pt x="5" y="369"/>
                </a:lnTo>
                <a:lnTo>
                  <a:pt x="7" y="364"/>
                </a:lnTo>
                <a:lnTo>
                  <a:pt x="9" y="359"/>
                </a:lnTo>
                <a:lnTo>
                  <a:pt x="14" y="350"/>
                </a:lnTo>
                <a:lnTo>
                  <a:pt x="16" y="346"/>
                </a:lnTo>
                <a:lnTo>
                  <a:pt x="19" y="342"/>
                </a:lnTo>
                <a:lnTo>
                  <a:pt x="26" y="334"/>
                </a:lnTo>
                <a:lnTo>
                  <a:pt x="29" y="331"/>
                </a:lnTo>
                <a:lnTo>
                  <a:pt x="33" y="3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/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F2776113-EB59-46C4-AF08-E48E6F212DE7}"/>
              </a:ext>
            </a:extLst>
          </p:cNvPr>
          <p:cNvSpPr>
            <a:spLocks/>
          </p:cNvSpPr>
          <p:nvPr/>
        </p:nvSpPr>
        <p:spPr bwMode="auto">
          <a:xfrm>
            <a:off x="1949705" y="425832"/>
            <a:ext cx="1292225" cy="1262063"/>
          </a:xfrm>
          <a:custGeom>
            <a:avLst/>
            <a:gdLst>
              <a:gd name="T0" fmla="*/ 47 w 817"/>
              <a:gd name="T1" fmla="*/ 323 h 804"/>
              <a:gd name="T2" fmla="*/ 64 w 817"/>
              <a:gd name="T3" fmla="*/ 323 h 804"/>
              <a:gd name="T4" fmla="*/ 91 w 817"/>
              <a:gd name="T5" fmla="*/ 337 h 804"/>
              <a:gd name="T6" fmla="*/ 116 w 817"/>
              <a:gd name="T7" fmla="*/ 354 h 804"/>
              <a:gd name="T8" fmla="*/ 130 w 817"/>
              <a:gd name="T9" fmla="*/ 353 h 804"/>
              <a:gd name="T10" fmla="*/ 139 w 817"/>
              <a:gd name="T11" fmla="*/ 341 h 804"/>
              <a:gd name="T12" fmla="*/ 418 w 817"/>
              <a:gd name="T13" fmla="*/ 138 h 804"/>
              <a:gd name="T14" fmla="*/ 432 w 817"/>
              <a:gd name="T15" fmla="*/ 126 h 804"/>
              <a:gd name="T16" fmla="*/ 427 w 817"/>
              <a:gd name="T17" fmla="*/ 108 h 804"/>
              <a:gd name="T18" fmla="*/ 407 w 817"/>
              <a:gd name="T19" fmla="*/ 76 h 804"/>
              <a:gd name="T20" fmla="*/ 401 w 817"/>
              <a:gd name="T21" fmla="*/ 57 h 804"/>
              <a:gd name="T22" fmla="*/ 406 w 817"/>
              <a:gd name="T23" fmla="*/ 34 h 804"/>
              <a:gd name="T24" fmla="*/ 422 w 817"/>
              <a:gd name="T25" fmla="*/ 17 h 804"/>
              <a:gd name="T26" fmla="*/ 446 w 817"/>
              <a:gd name="T27" fmla="*/ 5 h 804"/>
              <a:gd name="T28" fmla="*/ 474 w 817"/>
              <a:gd name="T29" fmla="*/ 0 h 804"/>
              <a:gd name="T30" fmla="*/ 504 w 817"/>
              <a:gd name="T31" fmla="*/ 2 h 804"/>
              <a:gd name="T32" fmla="*/ 524 w 817"/>
              <a:gd name="T33" fmla="*/ 9 h 804"/>
              <a:gd name="T34" fmla="*/ 545 w 817"/>
              <a:gd name="T35" fmla="*/ 24 h 804"/>
              <a:gd name="T36" fmla="*/ 556 w 817"/>
              <a:gd name="T37" fmla="*/ 42 h 804"/>
              <a:gd name="T38" fmla="*/ 556 w 817"/>
              <a:gd name="T39" fmla="*/ 63 h 804"/>
              <a:gd name="T40" fmla="*/ 547 w 817"/>
              <a:gd name="T41" fmla="*/ 83 h 804"/>
              <a:gd name="T42" fmla="*/ 525 w 817"/>
              <a:gd name="T43" fmla="*/ 114 h 804"/>
              <a:gd name="T44" fmla="*/ 524 w 817"/>
              <a:gd name="T45" fmla="*/ 128 h 804"/>
              <a:gd name="T46" fmla="*/ 532 w 817"/>
              <a:gd name="T47" fmla="*/ 136 h 804"/>
              <a:gd name="T48" fmla="*/ 817 w 817"/>
              <a:gd name="T49" fmla="*/ 141 h 804"/>
              <a:gd name="T50" fmla="*/ 531 w 817"/>
              <a:gd name="T51" fmla="*/ 668 h 804"/>
              <a:gd name="T52" fmla="*/ 524 w 817"/>
              <a:gd name="T53" fmla="*/ 678 h 804"/>
              <a:gd name="T54" fmla="*/ 527 w 817"/>
              <a:gd name="T55" fmla="*/ 692 h 804"/>
              <a:gd name="T56" fmla="*/ 547 w 817"/>
              <a:gd name="T57" fmla="*/ 720 h 804"/>
              <a:gd name="T58" fmla="*/ 558 w 817"/>
              <a:gd name="T59" fmla="*/ 750 h 804"/>
              <a:gd name="T60" fmla="*/ 554 w 817"/>
              <a:gd name="T61" fmla="*/ 767 h 804"/>
              <a:gd name="T62" fmla="*/ 537 w 817"/>
              <a:gd name="T63" fmla="*/ 786 h 804"/>
              <a:gd name="T64" fmla="*/ 510 w 817"/>
              <a:gd name="T65" fmla="*/ 800 h 804"/>
              <a:gd name="T66" fmla="*/ 477 w 817"/>
              <a:gd name="T67" fmla="*/ 804 h 804"/>
              <a:gd name="T68" fmla="*/ 441 w 817"/>
              <a:gd name="T69" fmla="*/ 796 h 804"/>
              <a:gd name="T70" fmla="*/ 419 w 817"/>
              <a:gd name="T71" fmla="*/ 784 h 804"/>
              <a:gd name="T72" fmla="*/ 404 w 817"/>
              <a:gd name="T73" fmla="*/ 765 h 804"/>
              <a:gd name="T74" fmla="*/ 400 w 817"/>
              <a:gd name="T75" fmla="*/ 748 h 804"/>
              <a:gd name="T76" fmla="*/ 406 w 817"/>
              <a:gd name="T77" fmla="*/ 726 h 804"/>
              <a:gd name="T78" fmla="*/ 424 w 817"/>
              <a:gd name="T79" fmla="*/ 698 h 804"/>
              <a:gd name="T80" fmla="*/ 432 w 817"/>
              <a:gd name="T81" fmla="*/ 680 h 804"/>
              <a:gd name="T82" fmla="*/ 428 w 817"/>
              <a:gd name="T83" fmla="*/ 671 h 804"/>
              <a:gd name="T84" fmla="*/ 412 w 817"/>
              <a:gd name="T85" fmla="*/ 662 h 804"/>
              <a:gd name="T86" fmla="*/ 135 w 817"/>
              <a:gd name="T87" fmla="*/ 452 h 804"/>
              <a:gd name="T88" fmla="*/ 125 w 817"/>
              <a:gd name="T89" fmla="*/ 445 h 804"/>
              <a:gd name="T90" fmla="*/ 110 w 817"/>
              <a:gd name="T91" fmla="*/ 450 h 804"/>
              <a:gd name="T92" fmla="*/ 74 w 817"/>
              <a:gd name="T93" fmla="*/ 475 h 804"/>
              <a:gd name="T94" fmla="*/ 54 w 817"/>
              <a:gd name="T95" fmla="*/ 481 h 804"/>
              <a:gd name="T96" fmla="*/ 37 w 817"/>
              <a:gd name="T97" fmla="*/ 477 h 804"/>
              <a:gd name="T98" fmla="*/ 17 w 817"/>
              <a:gd name="T99" fmla="*/ 459 h 804"/>
              <a:gd name="T100" fmla="*/ 4 w 817"/>
              <a:gd name="T101" fmla="*/ 432 h 804"/>
              <a:gd name="T102" fmla="*/ 0 w 817"/>
              <a:gd name="T103" fmla="*/ 400 h 804"/>
              <a:gd name="T104" fmla="*/ 7 w 817"/>
              <a:gd name="T105" fmla="*/ 364 h 804"/>
              <a:gd name="T106" fmla="*/ 19 w 817"/>
              <a:gd name="T107" fmla="*/ 342 h 8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17"/>
              <a:gd name="T163" fmla="*/ 0 h 804"/>
              <a:gd name="T164" fmla="*/ 817 w 817"/>
              <a:gd name="T165" fmla="*/ 804 h 80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17" h="804">
                <a:moveTo>
                  <a:pt x="33" y="329"/>
                </a:moveTo>
                <a:lnTo>
                  <a:pt x="38" y="326"/>
                </a:lnTo>
                <a:lnTo>
                  <a:pt x="43" y="324"/>
                </a:lnTo>
                <a:lnTo>
                  <a:pt x="47" y="323"/>
                </a:lnTo>
                <a:lnTo>
                  <a:pt x="51" y="322"/>
                </a:lnTo>
                <a:lnTo>
                  <a:pt x="56" y="322"/>
                </a:lnTo>
                <a:lnTo>
                  <a:pt x="60" y="322"/>
                </a:lnTo>
                <a:lnTo>
                  <a:pt x="64" y="323"/>
                </a:lnTo>
                <a:lnTo>
                  <a:pt x="68" y="324"/>
                </a:lnTo>
                <a:lnTo>
                  <a:pt x="76" y="328"/>
                </a:lnTo>
                <a:lnTo>
                  <a:pt x="84" y="332"/>
                </a:lnTo>
                <a:lnTo>
                  <a:pt x="91" y="337"/>
                </a:lnTo>
                <a:lnTo>
                  <a:pt x="98" y="343"/>
                </a:lnTo>
                <a:lnTo>
                  <a:pt x="104" y="347"/>
                </a:lnTo>
                <a:lnTo>
                  <a:pt x="110" y="351"/>
                </a:lnTo>
                <a:lnTo>
                  <a:pt x="116" y="354"/>
                </a:lnTo>
                <a:lnTo>
                  <a:pt x="120" y="355"/>
                </a:lnTo>
                <a:lnTo>
                  <a:pt x="123" y="355"/>
                </a:lnTo>
                <a:lnTo>
                  <a:pt x="128" y="354"/>
                </a:lnTo>
                <a:lnTo>
                  <a:pt x="130" y="353"/>
                </a:lnTo>
                <a:lnTo>
                  <a:pt x="132" y="351"/>
                </a:lnTo>
                <a:lnTo>
                  <a:pt x="135" y="348"/>
                </a:lnTo>
                <a:lnTo>
                  <a:pt x="137" y="345"/>
                </a:lnTo>
                <a:lnTo>
                  <a:pt x="139" y="341"/>
                </a:lnTo>
                <a:lnTo>
                  <a:pt x="141" y="335"/>
                </a:lnTo>
                <a:lnTo>
                  <a:pt x="141" y="141"/>
                </a:lnTo>
                <a:lnTo>
                  <a:pt x="412" y="141"/>
                </a:lnTo>
                <a:lnTo>
                  <a:pt x="418" y="138"/>
                </a:lnTo>
                <a:lnTo>
                  <a:pt x="423" y="136"/>
                </a:lnTo>
                <a:lnTo>
                  <a:pt x="427" y="133"/>
                </a:lnTo>
                <a:lnTo>
                  <a:pt x="430" y="129"/>
                </a:lnTo>
                <a:lnTo>
                  <a:pt x="432" y="126"/>
                </a:lnTo>
                <a:lnTo>
                  <a:pt x="432" y="122"/>
                </a:lnTo>
                <a:lnTo>
                  <a:pt x="432" y="119"/>
                </a:lnTo>
                <a:lnTo>
                  <a:pt x="431" y="115"/>
                </a:lnTo>
                <a:lnTo>
                  <a:pt x="427" y="108"/>
                </a:lnTo>
                <a:lnTo>
                  <a:pt x="422" y="100"/>
                </a:lnTo>
                <a:lnTo>
                  <a:pt x="416" y="92"/>
                </a:lnTo>
                <a:lnTo>
                  <a:pt x="410" y="84"/>
                </a:lnTo>
                <a:lnTo>
                  <a:pt x="407" y="76"/>
                </a:lnTo>
                <a:lnTo>
                  <a:pt x="404" y="70"/>
                </a:lnTo>
                <a:lnTo>
                  <a:pt x="403" y="66"/>
                </a:lnTo>
                <a:lnTo>
                  <a:pt x="402" y="63"/>
                </a:lnTo>
                <a:lnTo>
                  <a:pt x="401" y="57"/>
                </a:lnTo>
                <a:lnTo>
                  <a:pt x="401" y="51"/>
                </a:lnTo>
                <a:lnTo>
                  <a:pt x="402" y="45"/>
                </a:lnTo>
                <a:lnTo>
                  <a:pt x="403" y="39"/>
                </a:lnTo>
                <a:lnTo>
                  <a:pt x="406" y="34"/>
                </a:lnTo>
                <a:lnTo>
                  <a:pt x="409" y="29"/>
                </a:lnTo>
                <a:lnTo>
                  <a:pt x="413" y="25"/>
                </a:lnTo>
                <a:lnTo>
                  <a:pt x="417" y="20"/>
                </a:lnTo>
                <a:lnTo>
                  <a:pt x="422" y="17"/>
                </a:lnTo>
                <a:lnTo>
                  <a:pt x="427" y="13"/>
                </a:lnTo>
                <a:lnTo>
                  <a:pt x="433" y="10"/>
                </a:lnTo>
                <a:lnTo>
                  <a:pt x="439" y="7"/>
                </a:lnTo>
                <a:lnTo>
                  <a:pt x="446" y="5"/>
                </a:lnTo>
                <a:lnTo>
                  <a:pt x="452" y="3"/>
                </a:lnTo>
                <a:lnTo>
                  <a:pt x="459" y="1"/>
                </a:lnTo>
                <a:lnTo>
                  <a:pt x="467" y="0"/>
                </a:lnTo>
                <a:lnTo>
                  <a:pt x="474" y="0"/>
                </a:lnTo>
                <a:lnTo>
                  <a:pt x="481" y="0"/>
                </a:lnTo>
                <a:lnTo>
                  <a:pt x="489" y="0"/>
                </a:lnTo>
                <a:lnTo>
                  <a:pt x="496" y="1"/>
                </a:lnTo>
                <a:lnTo>
                  <a:pt x="504" y="2"/>
                </a:lnTo>
                <a:lnTo>
                  <a:pt x="511" y="4"/>
                </a:lnTo>
                <a:lnTo>
                  <a:pt x="518" y="6"/>
                </a:lnTo>
                <a:lnTo>
                  <a:pt x="521" y="8"/>
                </a:lnTo>
                <a:lnTo>
                  <a:pt x="524" y="9"/>
                </a:lnTo>
                <a:lnTo>
                  <a:pt x="531" y="12"/>
                </a:lnTo>
                <a:lnTo>
                  <a:pt x="537" y="16"/>
                </a:lnTo>
                <a:lnTo>
                  <a:pt x="542" y="21"/>
                </a:lnTo>
                <a:lnTo>
                  <a:pt x="545" y="24"/>
                </a:lnTo>
                <a:lnTo>
                  <a:pt x="547" y="26"/>
                </a:lnTo>
                <a:lnTo>
                  <a:pt x="551" y="32"/>
                </a:lnTo>
                <a:lnTo>
                  <a:pt x="554" y="37"/>
                </a:lnTo>
                <a:lnTo>
                  <a:pt x="556" y="42"/>
                </a:lnTo>
                <a:lnTo>
                  <a:pt x="557" y="47"/>
                </a:lnTo>
                <a:lnTo>
                  <a:pt x="557" y="54"/>
                </a:lnTo>
                <a:lnTo>
                  <a:pt x="557" y="60"/>
                </a:lnTo>
                <a:lnTo>
                  <a:pt x="556" y="63"/>
                </a:lnTo>
                <a:lnTo>
                  <a:pt x="555" y="67"/>
                </a:lnTo>
                <a:lnTo>
                  <a:pt x="551" y="74"/>
                </a:lnTo>
                <a:lnTo>
                  <a:pt x="549" y="78"/>
                </a:lnTo>
                <a:lnTo>
                  <a:pt x="547" y="83"/>
                </a:lnTo>
                <a:lnTo>
                  <a:pt x="537" y="96"/>
                </a:lnTo>
                <a:lnTo>
                  <a:pt x="530" y="106"/>
                </a:lnTo>
                <a:lnTo>
                  <a:pt x="528" y="110"/>
                </a:lnTo>
                <a:lnTo>
                  <a:pt x="525" y="114"/>
                </a:lnTo>
                <a:lnTo>
                  <a:pt x="524" y="118"/>
                </a:lnTo>
                <a:lnTo>
                  <a:pt x="523" y="122"/>
                </a:lnTo>
                <a:lnTo>
                  <a:pt x="523" y="126"/>
                </a:lnTo>
                <a:lnTo>
                  <a:pt x="524" y="128"/>
                </a:lnTo>
                <a:lnTo>
                  <a:pt x="525" y="129"/>
                </a:lnTo>
                <a:lnTo>
                  <a:pt x="526" y="131"/>
                </a:lnTo>
                <a:lnTo>
                  <a:pt x="528" y="133"/>
                </a:lnTo>
                <a:lnTo>
                  <a:pt x="532" y="136"/>
                </a:lnTo>
                <a:lnTo>
                  <a:pt x="534" y="137"/>
                </a:lnTo>
                <a:lnTo>
                  <a:pt x="537" y="138"/>
                </a:lnTo>
                <a:lnTo>
                  <a:pt x="545" y="141"/>
                </a:lnTo>
                <a:lnTo>
                  <a:pt x="817" y="141"/>
                </a:lnTo>
                <a:lnTo>
                  <a:pt x="817" y="662"/>
                </a:lnTo>
                <a:lnTo>
                  <a:pt x="545" y="662"/>
                </a:lnTo>
                <a:lnTo>
                  <a:pt x="535" y="666"/>
                </a:lnTo>
                <a:lnTo>
                  <a:pt x="531" y="668"/>
                </a:lnTo>
                <a:lnTo>
                  <a:pt x="528" y="670"/>
                </a:lnTo>
                <a:lnTo>
                  <a:pt x="526" y="673"/>
                </a:lnTo>
                <a:lnTo>
                  <a:pt x="524" y="675"/>
                </a:lnTo>
                <a:lnTo>
                  <a:pt x="524" y="678"/>
                </a:lnTo>
                <a:lnTo>
                  <a:pt x="523" y="680"/>
                </a:lnTo>
                <a:lnTo>
                  <a:pt x="524" y="683"/>
                </a:lnTo>
                <a:lnTo>
                  <a:pt x="524" y="686"/>
                </a:lnTo>
                <a:lnTo>
                  <a:pt x="527" y="692"/>
                </a:lnTo>
                <a:lnTo>
                  <a:pt x="531" y="699"/>
                </a:lnTo>
                <a:lnTo>
                  <a:pt x="536" y="706"/>
                </a:lnTo>
                <a:lnTo>
                  <a:pt x="542" y="713"/>
                </a:lnTo>
                <a:lnTo>
                  <a:pt x="547" y="720"/>
                </a:lnTo>
                <a:lnTo>
                  <a:pt x="551" y="728"/>
                </a:lnTo>
                <a:lnTo>
                  <a:pt x="555" y="737"/>
                </a:lnTo>
                <a:lnTo>
                  <a:pt x="558" y="745"/>
                </a:lnTo>
                <a:lnTo>
                  <a:pt x="558" y="750"/>
                </a:lnTo>
                <a:lnTo>
                  <a:pt x="558" y="754"/>
                </a:lnTo>
                <a:lnTo>
                  <a:pt x="557" y="758"/>
                </a:lnTo>
                <a:lnTo>
                  <a:pt x="556" y="762"/>
                </a:lnTo>
                <a:lnTo>
                  <a:pt x="554" y="767"/>
                </a:lnTo>
                <a:lnTo>
                  <a:pt x="552" y="771"/>
                </a:lnTo>
                <a:lnTo>
                  <a:pt x="545" y="779"/>
                </a:lnTo>
                <a:lnTo>
                  <a:pt x="541" y="783"/>
                </a:lnTo>
                <a:lnTo>
                  <a:pt x="537" y="786"/>
                </a:lnTo>
                <a:lnTo>
                  <a:pt x="529" y="792"/>
                </a:lnTo>
                <a:lnTo>
                  <a:pt x="524" y="794"/>
                </a:lnTo>
                <a:lnTo>
                  <a:pt x="520" y="796"/>
                </a:lnTo>
                <a:lnTo>
                  <a:pt x="510" y="800"/>
                </a:lnTo>
                <a:lnTo>
                  <a:pt x="504" y="801"/>
                </a:lnTo>
                <a:lnTo>
                  <a:pt x="498" y="802"/>
                </a:lnTo>
                <a:lnTo>
                  <a:pt x="488" y="803"/>
                </a:lnTo>
                <a:lnTo>
                  <a:pt x="477" y="804"/>
                </a:lnTo>
                <a:lnTo>
                  <a:pt x="466" y="803"/>
                </a:lnTo>
                <a:lnTo>
                  <a:pt x="456" y="801"/>
                </a:lnTo>
                <a:lnTo>
                  <a:pt x="446" y="798"/>
                </a:lnTo>
                <a:lnTo>
                  <a:pt x="441" y="796"/>
                </a:lnTo>
                <a:lnTo>
                  <a:pt x="436" y="794"/>
                </a:lnTo>
                <a:lnTo>
                  <a:pt x="427" y="790"/>
                </a:lnTo>
                <a:lnTo>
                  <a:pt x="423" y="787"/>
                </a:lnTo>
                <a:lnTo>
                  <a:pt x="419" y="784"/>
                </a:lnTo>
                <a:lnTo>
                  <a:pt x="412" y="778"/>
                </a:lnTo>
                <a:lnTo>
                  <a:pt x="409" y="774"/>
                </a:lnTo>
                <a:lnTo>
                  <a:pt x="407" y="770"/>
                </a:lnTo>
                <a:lnTo>
                  <a:pt x="404" y="765"/>
                </a:lnTo>
                <a:lnTo>
                  <a:pt x="402" y="761"/>
                </a:lnTo>
                <a:lnTo>
                  <a:pt x="401" y="756"/>
                </a:lnTo>
                <a:lnTo>
                  <a:pt x="400" y="752"/>
                </a:lnTo>
                <a:lnTo>
                  <a:pt x="400" y="748"/>
                </a:lnTo>
                <a:lnTo>
                  <a:pt x="400" y="743"/>
                </a:lnTo>
                <a:lnTo>
                  <a:pt x="401" y="739"/>
                </a:lnTo>
                <a:lnTo>
                  <a:pt x="402" y="735"/>
                </a:lnTo>
                <a:lnTo>
                  <a:pt x="406" y="726"/>
                </a:lnTo>
                <a:lnTo>
                  <a:pt x="410" y="719"/>
                </a:lnTo>
                <a:lnTo>
                  <a:pt x="415" y="711"/>
                </a:lnTo>
                <a:lnTo>
                  <a:pt x="420" y="704"/>
                </a:lnTo>
                <a:lnTo>
                  <a:pt x="424" y="698"/>
                </a:lnTo>
                <a:lnTo>
                  <a:pt x="428" y="692"/>
                </a:lnTo>
                <a:lnTo>
                  <a:pt x="431" y="686"/>
                </a:lnTo>
                <a:lnTo>
                  <a:pt x="432" y="683"/>
                </a:lnTo>
                <a:lnTo>
                  <a:pt x="432" y="680"/>
                </a:lnTo>
                <a:lnTo>
                  <a:pt x="432" y="678"/>
                </a:lnTo>
                <a:lnTo>
                  <a:pt x="431" y="675"/>
                </a:lnTo>
                <a:lnTo>
                  <a:pt x="430" y="673"/>
                </a:lnTo>
                <a:lnTo>
                  <a:pt x="428" y="671"/>
                </a:lnTo>
                <a:lnTo>
                  <a:pt x="425" y="668"/>
                </a:lnTo>
                <a:lnTo>
                  <a:pt x="421" y="666"/>
                </a:lnTo>
                <a:lnTo>
                  <a:pt x="417" y="664"/>
                </a:lnTo>
                <a:lnTo>
                  <a:pt x="412" y="662"/>
                </a:lnTo>
                <a:lnTo>
                  <a:pt x="141" y="662"/>
                </a:lnTo>
                <a:lnTo>
                  <a:pt x="141" y="466"/>
                </a:lnTo>
                <a:lnTo>
                  <a:pt x="137" y="456"/>
                </a:lnTo>
                <a:lnTo>
                  <a:pt x="135" y="452"/>
                </a:lnTo>
                <a:lnTo>
                  <a:pt x="133" y="449"/>
                </a:lnTo>
                <a:lnTo>
                  <a:pt x="130" y="447"/>
                </a:lnTo>
                <a:lnTo>
                  <a:pt x="128" y="446"/>
                </a:lnTo>
                <a:lnTo>
                  <a:pt x="125" y="445"/>
                </a:lnTo>
                <a:lnTo>
                  <a:pt x="123" y="445"/>
                </a:lnTo>
                <a:lnTo>
                  <a:pt x="120" y="446"/>
                </a:lnTo>
                <a:lnTo>
                  <a:pt x="116" y="447"/>
                </a:lnTo>
                <a:lnTo>
                  <a:pt x="110" y="450"/>
                </a:lnTo>
                <a:lnTo>
                  <a:pt x="103" y="454"/>
                </a:lnTo>
                <a:lnTo>
                  <a:pt x="96" y="459"/>
                </a:lnTo>
                <a:lnTo>
                  <a:pt x="82" y="469"/>
                </a:lnTo>
                <a:lnTo>
                  <a:pt x="74" y="475"/>
                </a:lnTo>
                <a:lnTo>
                  <a:pt x="70" y="477"/>
                </a:lnTo>
                <a:lnTo>
                  <a:pt x="66" y="478"/>
                </a:lnTo>
                <a:lnTo>
                  <a:pt x="58" y="481"/>
                </a:lnTo>
                <a:lnTo>
                  <a:pt x="54" y="481"/>
                </a:lnTo>
                <a:lnTo>
                  <a:pt x="50" y="481"/>
                </a:lnTo>
                <a:lnTo>
                  <a:pt x="45" y="480"/>
                </a:lnTo>
                <a:lnTo>
                  <a:pt x="41" y="479"/>
                </a:lnTo>
                <a:lnTo>
                  <a:pt x="37" y="477"/>
                </a:lnTo>
                <a:lnTo>
                  <a:pt x="32" y="475"/>
                </a:lnTo>
                <a:lnTo>
                  <a:pt x="24" y="467"/>
                </a:lnTo>
                <a:lnTo>
                  <a:pt x="21" y="463"/>
                </a:lnTo>
                <a:lnTo>
                  <a:pt x="17" y="459"/>
                </a:lnTo>
                <a:lnTo>
                  <a:pt x="12" y="451"/>
                </a:lnTo>
                <a:lnTo>
                  <a:pt x="9" y="446"/>
                </a:lnTo>
                <a:lnTo>
                  <a:pt x="7" y="442"/>
                </a:lnTo>
                <a:lnTo>
                  <a:pt x="4" y="432"/>
                </a:lnTo>
                <a:lnTo>
                  <a:pt x="2" y="426"/>
                </a:lnTo>
                <a:lnTo>
                  <a:pt x="1" y="421"/>
                </a:lnTo>
                <a:lnTo>
                  <a:pt x="0" y="411"/>
                </a:lnTo>
                <a:lnTo>
                  <a:pt x="0" y="400"/>
                </a:lnTo>
                <a:lnTo>
                  <a:pt x="1" y="389"/>
                </a:lnTo>
                <a:lnTo>
                  <a:pt x="2" y="379"/>
                </a:lnTo>
                <a:lnTo>
                  <a:pt x="5" y="369"/>
                </a:lnTo>
                <a:lnTo>
                  <a:pt x="7" y="364"/>
                </a:lnTo>
                <a:lnTo>
                  <a:pt x="9" y="359"/>
                </a:lnTo>
                <a:lnTo>
                  <a:pt x="14" y="350"/>
                </a:lnTo>
                <a:lnTo>
                  <a:pt x="16" y="346"/>
                </a:lnTo>
                <a:lnTo>
                  <a:pt x="19" y="342"/>
                </a:lnTo>
                <a:lnTo>
                  <a:pt x="26" y="334"/>
                </a:lnTo>
                <a:lnTo>
                  <a:pt x="29" y="331"/>
                </a:lnTo>
                <a:lnTo>
                  <a:pt x="33" y="329"/>
                </a:lnTo>
                <a:close/>
              </a:path>
            </a:pathLst>
          </a:custGeom>
          <a:solidFill>
            <a:srgbClr val="00B050"/>
          </a:solidFill>
          <a:ln w="28575">
            <a:solidFill>
              <a:srgbClr val="00206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6C7B6F1-007B-49F7-ABF1-2C298D44C124}"/>
              </a:ext>
            </a:extLst>
          </p:cNvPr>
          <p:cNvSpPr>
            <a:spLocks/>
          </p:cNvSpPr>
          <p:nvPr/>
        </p:nvSpPr>
        <p:spPr bwMode="auto">
          <a:xfrm>
            <a:off x="1093225" y="599146"/>
            <a:ext cx="1080120" cy="1152128"/>
          </a:xfrm>
          <a:custGeom>
            <a:avLst/>
            <a:gdLst>
              <a:gd name="T0" fmla="*/ 283 w 676"/>
              <a:gd name="T1" fmla="*/ 6 h 664"/>
              <a:gd name="T2" fmla="*/ 290 w 676"/>
              <a:gd name="T3" fmla="*/ 15 h 664"/>
              <a:gd name="T4" fmla="*/ 287 w 676"/>
              <a:gd name="T5" fmla="*/ 30 h 664"/>
              <a:gd name="T6" fmla="*/ 269 w 676"/>
              <a:gd name="T7" fmla="*/ 55 h 664"/>
              <a:gd name="T8" fmla="*/ 260 w 676"/>
              <a:gd name="T9" fmla="*/ 79 h 664"/>
              <a:gd name="T10" fmla="*/ 260 w 676"/>
              <a:gd name="T11" fmla="*/ 93 h 664"/>
              <a:gd name="T12" fmla="*/ 276 w 676"/>
              <a:gd name="T13" fmla="*/ 120 h 664"/>
              <a:gd name="T14" fmla="*/ 291 w 676"/>
              <a:gd name="T15" fmla="*/ 130 h 664"/>
              <a:gd name="T16" fmla="*/ 319 w 676"/>
              <a:gd name="T17" fmla="*/ 139 h 664"/>
              <a:gd name="T18" fmla="*/ 361 w 676"/>
              <a:gd name="T19" fmla="*/ 139 h 664"/>
              <a:gd name="T20" fmla="*/ 390 w 676"/>
              <a:gd name="T21" fmla="*/ 128 h 664"/>
              <a:gd name="T22" fmla="*/ 411 w 676"/>
              <a:gd name="T23" fmla="*/ 108 h 664"/>
              <a:gd name="T24" fmla="*/ 417 w 676"/>
              <a:gd name="T25" fmla="*/ 91 h 664"/>
              <a:gd name="T26" fmla="*/ 411 w 676"/>
              <a:gd name="T27" fmla="*/ 65 h 664"/>
              <a:gd name="T28" fmla="*/ 387 w 676"/>
              <a:gd name="T29" fmla="*/ 30 h 664"/>
              <a:gd name="T30" fmla="*/ 383 w 676"/>
              <a:gd name="T31" fmla="*/ 16 h 664"/>
              <a:gd name="T32" fmla="*/ 389 w 676"/>
              <a:gd name="T33" fmla="*/ 6 h 664"/>
              <a:gd name="T34" fmla="*/ 676 w 676"/>
              <a:gd name="T35" fmla="*/ 0 h 664"/>
              <a:gd name="T36" fmla="*/ 389 w 676"/>
              <a:gd name="T37" fmla="*/ 529 h 664"/>
              <a:gd name="T38" fmla="*/ 383 w 676"/>
              <a:gd name="T39" fmla="*/ 539 h 664"/>
              <a:gd name="T40" fmla="*/ 387 w 676"/>
              <a:gd name="T41" fmla="*/ 554 h 664"/>
              <a:gd name="T42" fmla="*/ 406 w 676"/>
              <a:gd name="T43" fmla="*/ 581 h 664"/>
              <a:gd name="T44" fmla="*/ 417 w 676"/>
              <a:gd name="T45" fmla="*/ 609 h 664"/>
              <a:gd name="T46" fmla="*/ 412 w 676"/>
              <a:gd name="T47" fmla="*/ 631 h 664"/>
              <a:gd name="T48" fmla="*/ 396 w 676"/>
              <a:gd name="T49" fmla="*/ 647 h 664"/>
              <a:gd name="T50" fmla="*/ 372 w 676"/>
              <a:gd name="T51" fmla="*/ 659 h 664"/>
              <a:gd name="T52" fmla="*/ 341 w 676"/>
              <a:gd name="T53" fmla="*/ 664 h 664"/>
              <a:gd name="T54" fmla="*/ 307 w 676"/>
              <a:gd name="T55" fmla="*/ 659 h 664"/>
              <a:gd name="T56" fmla="*/ 291 w 676"/>
              <a:gd name="T57" fmla="*/ 653 h 664"/>
              <a:gd name="T58" fmla="*/ 277 w 676"/>
              <a:gd name="T59" fmla="*/ 643 h 664"/>
              <a:gd name="T60" fmla="*/ 267 w 676"/>
              <a:gd name="T61" fmla="*/ 630 h 664"/>
              <a:gd name="T62" fmla="*/ 260 w 676"/>
              <a:gd name="T63" fmla="*/ 614 h 664"/>
              <a:gd name="T64" fmla="*/ 263 w 676"/>
              <a:gd name="T65" fmla="*/ 594 h 664"/>
              <a:gd name="T66" fmla="*/ 274 w 676"/>
              <a:gd name="T67" fmla="*/ 572 h 664"/>
              <a:gd name="T68" fmla="*/ 288 w 676"/>
              <a:gd name="T69" fmla="*/ 553 h 664"/>
              <a:gd name="T70" fmla="*/ 292 w 676"/>
              <a:gd name="T71" fmla="*/ 538 h 664"/>
              <a:gd name="T72" fmla="*/ 281 w 676"/>
              <a:gd name="T73" fmla="*/ 526 h 664"/>
              <a:gd name="T74" fmla="*/ 2 w 676"/>
              <a:gd name="T75" fmla="*/ 320 h 664"/>
              <a:gd name="T76" fmla="*/ 12 w 676"/>
              <a:gd name="T77" fmla="*/ 308 h 664"/>
              <a:gd name="T78" fmla="*/ 27 w 676"/>
              <a:gd name="T79" fmla="*/ 308 h 664"/>
              <a:gd name="T80" fmla="*/ 66 w 676"/>
              <a:gd name="T81" fmla="*/ 335 h 664"/>
              <a:gd name="T82" fmla="*/ 85 w 676"/>
              <a:gd name="T83" fmla="*/ 341 h 664"/>
              <a:gd name="T84" fmla="*/ 108 w 676"/>
              <a:gd name="T85" fmla="*/ 336 h 664"/>
              <a:gd name="T86" fmla="*/ 122 w 676"/>
              <a:gd name="T87" fmla="*/ 323 h 664"/>
              <a:gd name="T88" fmla="*/ 133 w 676"/>
              <a:gd name="T89" fmla="*/ 305 h 664"/>
              <a:gd name="T90" fmla="*/ 140 w 676"/>
              <a:gd name="T91" fmla="*/ 278 h 664"/>
              <a:gd name="T92" fmla="*/ 139 w 676"/>
              <a:gd name="T93" fmla="*/ 237 h 664"/>
              <a:gd name="T94" fmla="*/ 128 w 676"/>
              <a:gd name="T95" fmla="*/ 210 h 664"/>
              <a:gd name="T96" fmla="*/ 113 w 676"/>
              <a:gd name="T97" fmla="*/ 192 h 664"/>
              <a:gd name="T98" fmla="*/ 93 w 676"/>
              <a:gd name="T99" fmla="*/ 183 h 664"/>
              <a:gd name="T100" fmla="*/ 76 w 676"/>
              <a:gd name="T101" fmla="*/ 183 h 664"/>
              <a:gd name="T102" fmla="*/ 49 w 676"/>
              <a:gd name="T103" fmla="*/ 197 h 664"/>
              <a:gd name="T104" fmla="*/ 24 w 676"/>
              <a:gd name="T105" fmla="*/ 214 h 664"/>
              <a:gd name="T106" fmla="*/ 13 w 676"/>
              <a:gd name="T107" fmla="*/ 214 h 664"/>
              <a:gd name="T108" fmla="*/ 4 w 676"/>
              <a:gd name="T109" fmla="*/ 204 h 66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76"/>
              <a:gd name="T166" fmla="*/ 0 h 664"/>
              <a:gd name="T167" fmla="*/ 676 w 676"/>
              <a:gd name="T168" fmla="*/ 664 h 66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76" h="664">
                <a:moveTo>
                  <a:pt x="0" y="0"/>
                </a:moveTo>
                <a:lnTo>
                  <a:pt x="273" y="0"/>
                </a:lnTo>
                <a:lnTo>
                  <a:pt x="279" y="3"/>
                </a:lnTo>
                <a:lnTo>
                  <a:pt x="283" y="6"/>
                </a:lnTo>
                <a:lnTo>
                  <a:pt x="287" y="9"/>
                </a:lnTo>
                <a:lnTo>
                  <a:pt x="288" y="10"/>
                </a:lnTo>
                <a:lnTo>
                  <a:pt x="289" y="12"/>
                </a:lnTo>
                <a:lnTo>
                  <a:pt x="290" y="15"/>
                </a:lnTo>
                <a:lnTo>
                  <a:pt x="290" y="19"/>
                </a:lnTo>
                <a:lnTo>
                  <a:pt x="290" y="22"/>
                </a:lnTo>
                <a:lnTo>
                  <a:pt x="289" y="26"/>
                </a:lnTo>
                <a:lnTo>
                  <a:pt x="287" y="30"/>
                </a:lnTo>
                <a:lnTo>
                  <a:pt x="285" y="33"/>
                </a:lnTo>
                <a:lnTo>
                  <a:pt x="279" y="41"/>
                </a:lnTo>
                <a:lnTo>
                  <a:pt x="274" y="49"/>
                </a:lnTo>
                <a:lnTo>
                  <a:pt x="269" y="55"/>
                </a:lnTo>
                <a:lnTo>
                  <a:pt x="264" y="65"/>
                </a:lnTo>
                <a:lnTo>
                  <a:pt x="262" y="71"/>
                </a:lnTo>
                <a:lnTo>
                  <a:pt x="261" y="75"/>
                </a:lnTo>
                <a:lnTo>
                  <a:pt x="260" y="79"/>
                </a:lnTo>
                <a:lnTo>
                  <a:pt x="259" y="83"/>
                </a:lnTo>
                <a:lnTo>
                  <a:pt x="259" y="87"/>
                </a:lnTo>
                <a:lnTo>
                  <a:pt x="259" y="91"/>
                </a:lnTo>
                <a:lnTo>
                  <a:pt x="260" y="93"/>
                </a:lnTo>
                <a:lnTo>
                  <a:pt x="262" y="101"/>
                </a:lnTo>
                <a:lnTo>
                  <a:pt x="265" y="108"/>
                </a:lnTo>
                <a:lnTo>
                  <a:pt x="270" y="114"/>
                </a:lnTo>
                <a:lnTo>
                  <a:pt x="276" y="120"/>
                </a:lnTo>
                <a:lnTo>
                  <a:pt x="280" y="123"/>
                </a:lnTo>
                <a:lnTo>
                  <a:pt x="283" y="126"/>
                </a:lnTo>
                <a:lnTo>
                  <a:pt x="287" y="128"/>
                </a:lnTo>
                <a:lnTo>
                  <a:pt x="291" y="130"/>
                </a:lnTo>
                <a:lnTo>
                  <a:pt x="296" y="132"/>
                </a:lnTo>
                <a:lnTo>
                  <a:pt x="300" y="134"/>
                </a:lnTo>
                <a:lnTo>
                  <a:pt x="309" y="137"/>
                </a:lnTo>
                <a:lnTo>
                  <a:pt x="319" y="139"/>
                </a:lnTo>
                <a:lnTo>
                  <a:pt x="329" y="141"/>
                </a:lnTo>
                <a:lnTo>
                  <a:pt x="340" y="141"/>
                </a:lnTo>
                <a:lnTo>
                  <a:pt x="350" y="141"/>
                </a:lnTo>
                <a:lnTo>
                  <a:pt x="361" y="139"/>
                </a:lnTo>
                <a:lnTo>
                  <a:pt x="371" y="137"/>
                </a:lnTo>
                <a:lnTo>
                  <a:pt x="381" y="133"/>
                </a:lnTo>
                <a:lnTo>
                  <a:pt x="385" y="131"/>
                </a:lnTo>
                <a:lnTo>
                  <a:pt x="390" y="128"/>
                </a:lnTo>
                <a:lnTo>
                  <a:pt x="396" y="124"/>
                </a:lnTo>
                <a:lnTo>
                  <a:pt x="402" y="119"/>
                </a:lnTo>
                <a:lnTo>
                  <a:pt x="407" y="114"/>
                </a:lnTo>
                <a:lnTo>
                  <a:pt x="411" y="108"/>
                </a:lnTo>
                <a:lnTo>
                  <a:pt x="414" y="104"/>
                </a:lnTo>
                <a:lnTo>
                  <a:pt x="416" y="99"/>
                </a:lnTo>
                <a:lnTo>
                  <a:pt x="417" y="95"/>
                </a:lnTo>
                <a:lnTo>
                  <a:pt x="417" y="91"/>
                </a:lnTo>
                <a:lnTo>
                  <a:pt x="417" y="87"/>
                </a:lnTo>
                <a:lnTo>
                  <a:pt x="417" y="83"/>
                </a:lnTo>
                <a:lnTo>
                  <a:pt x="415" y="74"/>
                </a:lnTo>
                <a:lnTo>
                  <a:pt x="411" y="65"/>
                </a:lnTo>
                <a:lnTo>
                  <a:pt x="406" y="58"/>
                </a:lnTo>
                <a:lnTo>
                  <a:pt x="396" y="43"/>
                </a:lnTo>
                <a:lnTo>
                  <a:pt x="391" y="36"/>
                </a:lnTo>
                <a:lnTo>
                  <a:pt x="387" y="30"/>
                </a:lnTo>
                <a:lnTo>
                  <a:pt x="384" y="24"/>
                </a:lnTo>
                <a:lnTo>
                  <a:pt x="383" y="21"/>
                </a:lnTo>
                <a:lnTo>
                  <a:pt x="383" y="18"/>
                </a:lnTo>
                <a:lnTo>
                  <a:pt x="383" y="16"/>
                </a:lnTo>
                <a:lnTo>
                  <a:pt x="384" y="13"/>
                </a:lnTo>
                <a:lnTo>
                  <a:pt x="385" y="11"/>
                </a:lnTo>
                <a:lnTo>
                  <a:pt x="387" y="8"/>
                </a:lnTo>
                <a:lnTo>
                  <a:pt x="389" y="6"/>
                </a:lnTo>
                <a:lnTo>
                  <a:pt x="393" y="4"/>
                </a:lnTo>
                <a:lnTo>
                  <a:pt x="397" y="2"/>
                </a:lnTo>
                <a:lnTo>
                  <a:pt x="402" y="0"/>
                </a:lnTo>
                <a:lnTo>
                  <a:pt x="676" y="0"/>
                </a:lnTo>
                <a:lnTo>
                  <a:pt x="676" y="524"/>
                </a:lnTo>
                <a:lnTo>
                  <a:pt x="400" y="524"/>
                </a:lnTo>
                <a:lnTo>
                  <a:pt x="394" y="526"/>
                </a:lnTo>
                <a:lnTo>
                  <a:pt x="389" y="529"/>
                </a:lnTo>
                <a:lnTo>
                  <a:pt x="386" y="532"/>
                </a:lnTo>
                <a:lnTo>
                  <a:pt x="385" y="534"/>
                </a:lnTo>
                <a:lnTo>
                  <a:pt x="384" y="535"/>
                </a:lnTo>
                <a:lnTo>
                  <a:pt x="383" y="539"/>
                </a:lnTo>
                <a:lnTo>
                  <a:pt x="383" y="542"/>
                </a:lnTo>
                <a:lnTo>
                  <a:pt x="384" y="546"/>
                </a:lnTo>
                <a:lnTo>
                  <a:pt x="385" y="550"/>
                </a:lnTo>
                <a:lnTo>
                  <a:pt x="387" y="554"/>
                </a:lnTo>
                <a:lnTo>
                  <a:pt x="389" y="558"/>
                </a:lnTo>
                <a:lnTo>
                  <a:pt x="395" y="565"/>
                </a:lnTo>
                <a:lnTo>
                  <a:pt x="401" y="573"/>
                </a:lnTo>
                <a:lnTo>
                  <a:pt x="406" y="581"/>
                </a:lnTo>
                <a:lnTo>
                  <a:pt x="410" y="588"/>
                </a:lnTo>
                <a:lnTo>
                  <a:pt x="414" y="596"/>
                </a:lnTo>
                <a:lnTo>
                  <a:pt x="416" y="602"/>
                </a:lnTo>
                <a:lnTo>
                  <a:pt x="417" y="609"/>
                </a:lnTo>
                <a:lnTo>
                  <a:pt x="417" y="615"/>
                </a:lnTo>
                <a:lnTo>
                  <a:pt x="416" y="621"/>
                </a:lnTo>
                <a:lnTo>
                  <a:pt x="414" y="626"/>
                </a:lnTo>
                <a:lnTo>
                  <a:pt x="412" y="631"/>
                </a:lnTo>
                <a:lnTo>
                  <a:pt x="409" y="634"/>
                </a:lnTo>
                <a:lnTo>
                  <a:pt x="407" y="637"/>
                </a:lnTo>
                <a:lnTo>
                  <a:pt x="402" y="643"/>
                </a:lnTo>
                <a:lnTo>
                  <a:pt x="396" y="647"/>
                </a:lnTo>
                <a:lnTo>
                  <a:pt x="390" y="651"/>
                </a:lnTo>
                <a:lnTo>
                  <a:pt x="383" y="655"/>
                </a:lnTo>
                <a:lnTo>
                  <a:pt x="376" y="658"/>
                </a:lnTo>
                <a:lnTo>
                  <a:pt x="372" y="659"/>
                </a:lnTo>
                <a:lnTo>
                  <a:pt x="368" y="660"/>
                </a:lnTo>
                <a:lnTo>
                  <a:pt x="359" y="662"/>
                </a:lnTo>
                <a:lnTo>
                  <a:pt x="350" y="663"/>
                </a:lnTo>
                <a:lnTo>
                  <a:pt x="341" y="664"/>
                </a:lnTo>
                <a:lnTo>
                  <a:pt x="332" y="663"/>
                </a:lnTo>
                <a:lnTo>
                  <a:pt x="323" y="663"/>
                </a:lnTo>
                <a:lnTo>
                  <a:pt x="315" y="661"/>
                </a:lnTo>
                <a:lnTo>
                  <a:pt x="307" y="659"/>
                </a:lnTo>
                <a:lnTo>
                  <a:pt x="302" y="658"/>
                </a:lnTo>
                <a:lnTo>
                  <a:pt x="298" y="656"/>
                </a:lnTo>
                <a:lnTo>
                  <a:pt x="295" y="654"/>
                </a:lnTo>
                <a:lnTo>
                  <a:pt x="291" y="653"/>
                </a:lnTo>
                <a:lnTo>
                  <a:pt x="287" y="650"/>
                </a:lnTo>
                <a:lnTo>
                  <a:pt x="284" y="648"/>
                </a:lnTo>
                <a:lnTo>
                  <a:pt x="280" y="646"/>
                </a:lnTo>
                <a:lnTo>
                  <a:pt x="277" y="643"/>
                </a:lnTo>
                <a:lnTo>
                  <a:pt x="274" y="640"/>
                </a:lnTo>
                <a:lnTo>
                  <a:pt x="272" y="637"/>
                </a:lnTo>
                <a:lnTo>
                  <a:pt x="269" y="634"/>
                </a:lnTo>
                <a:lnTo>
                  <a:pt x="267" y="630"/>
                </a:lnTo>
                <a:lnTo>
                  <a:pt x="264" y="626"/>
                </a:lnTo>
                <a:lnTo>
                  <a:pt x="262" y="622"/>
                </a:lnTo>
                <a:lnTo>
                  <a:pt x="261" y="618"/>
                </a:lnTo>
                <a:lnTo>
                  <a:pt x="260" y="614"/>
                </a:lnTo>
                <a:lnTo>
                  <a:pt x="260" y="607"/>
                </a:lnTo>
                <a:lnTo>
                  <a:pt x="261" y="603"/>
                </a:lnTo>
                <a:lnTo>
                  <a:pt x="261" y="599"/>
                </a:lnTo>
                <a:lnTo>
                  <a:pt x="263" y="594"/>
                </a:lnTo>
                <a:lnTo>
                  <a:pt x="265" y="589"/>
                </a:lnTo>
                <a:lnTo>
                  <a:pt x="267" y="585"/>
                </a:lnTo>
                <a:lnTo>
                  <a:pt x="269" y="580"/>
                </a:lnTo>
                <a:lnTo>
                  <a:pt x="274" y="572"/>
                </a:lnTo>
                <a:lnTo>
                  <a:pt x="280" y="565"/>
                </a:lnTo>
                <a:lnTo>
                  <a:pt x="283" y="561"/>
                </a:lnTo>
                <a:lnTo>
                  <a:pt x="285" y="557"/>
                </a:lnTo>
                <a:lnTo>
                  <a:pt x="288" y="553"/>
                </a:lnTo>
                <a:lnTo>
                  <a:pt x="290" y="549"/>
                </a:lnTo>
                <a:lnTo>
                  <a:pt x="291" y="545"/>
                </a:lnTo>
                <a:lnTo>
                  <a:pt x="292" y="542"/>
                </a:lnTo>
                <a:lnTo>
                  <a:pt x="292" y="538"/>
                </a:lnTo>
                <a:lnTo>
                  <a:pt x="291" y="535"/>
                </a:lnTo>
                <a:lnTo>
                  <a:pt x="289" y="532"/>
                </a:lnTo>
                <a:lnTo>
                  <a:pt x="286" y="529"/>
                </a:lnTo>
                <a:lnTo>
                  <a:pt x="281" y="526"/>
                </a:lnTo>
                <a:lnTo>
                  <a:pt x="275" y="524"/>
                </a:lnTo>
                <a:lnTo>
                  <a:pt x="0" y="524"/>
                </a:lnTo>
                <a:lnTo>
                  <a:pt x="0" y="328"/>
                </a:lnTo>
                <a:lnTo>
                  <a:pt x="2" y="320"/>
                </a:lnTo>
                <a:lnTo>
                  <a:pt x="5" y="315"/>
                </a:lnTo>
                <a:lnTo>
                  <a:pt x="8" y="311"/>
                </a:lnTo>
                <a:lnTo>
                  <a:pt x="10" y="309"/>
                </a:lnTo>
                <a:lnTo>
                  <a:pt x="12" y="308"/>
                </a:lnTo>
                <a:lnTo>
                  <a:pt x="15" y="306"/>
                </a:lnTo>
                <a:lnTo>
                  <a:pt x="19" y="306"/>
                </a:lnTo>
                <a:lnTo>
                  <a:pt x="23" y="306"/>
                </a:lnTo>
                <a:lnTo>
                  <a:pt x="27" y="308"/>
                </a:lnTo>
                <a:lnTo>
                  <a:pt x="35" y="313"/>
                </a:lnTo>
                <a:lnTo>
                  <a:pt x="44" y="319"/>
                </a:lnTo>
                <a:lnTo>
                  <a:pt x="58" y="329"/>
                </a:lnTo>
                <a:lnTo>
                  <a:pt x="66" y="335"/>
                </a:lnTo>
                <a:lnTo>
                  <a:pt x="73" y="338"/>
                </a:lnTo>
                <a:lnTo>
                  <a:pt x="79" y="340"/>
                </a:lnTo>
                <a:lnTo>
                  <a:pt x="82" y="341"/>
                </a:lnTo>
                <a:lnTo>
                  <a:pt x="85" y="341"/>
                </a:lnTo>
                <a:lnTo>
                  <a:pt x="92" y="341"/>
                </a:lnTo>
                <a:lnTo>
                  <a:pt x="98" y="340"/>
                </a:lnTo>
                <a:lnTo>
                  <a:pt x="103" y="338"/>
                </a:lnTo>
                <a:lnTo>
                  <a:pt x="108" y="336"/>
                </a:lnTo>
                <a:lnTo>
                  <a:pt x="112" y="334"/>
                </a:lnTo>
                <a:lnTo>
                  <a:pt x="115" y="331"/>
                </a:lnTo>
                <a:lnTo>
                  <a:pt x="119" y="327"/>
                </a:lnTo>
                <a:lnTo>
                  <a:pt x="122" y="323"/>
                </a:lnTo>
                <a:lnTo>
                  <a:pt x="125" y="319"/>
                </a:lnTo>
                <a:lnTo>
                  <a:pt x="128" y="315"/>
                </a:lnTo>
                <a:lnTo>
                  <a:pt x="131" y="310"/>
                </a:lnTo>
                <a:lnTo>
                  <a:pt x="133" y="305"/>
                </a:lnTo>
                <a:lnTo>
                  <a:pt x="135" y="300"/>
                </a:lnTo>
                <a:lnTo>
                  <a:pt x="137" y="295"/>
                </a:lnTo>
                <a:lnTo>
                  <a:pt x="139" y="284"/>
                </a:lnTo>
                <a:lnTo>
                  <a:pt x="140" y="278"/>
                </a:lnTo>
                <a:lnTo>
                  <a:pt x="141" y="272"/>
                </a:lnTo>
                <a:lnTo>
                  <a:pt x="141" y="260"/>
                </a:lnTo>
                <a:lnTo>
                  <a:pt x="141" y="248"/>
                </a:lnTo>
                <a:lnTo>
                  <a:pt x="139" y="237"/>
                </a:lnTo>
                <a:lnTo>
                  <a:pt x="135" y="225"/>
                </a:lnTo>
                <a:lnTo>
                  <a:pt x="133" y="220"/>
                </a:lnTo>
                <a:lnTo>
                  <a:pt x="131" y="215"/>
                </a:lnTo>
                <a:lnTo>
                  <a:pt x="128" y="210"/>
                </a:lnTo>
                <a:lnTo>
                  <a:pt x="125" y="205"/>
                </a:lnTo>
                <a:lnTo>
                  <a:pt x="121" y="201"/>
                </a:lnTo>
                <a:lnTo>
                  <a:pt x="117" y="196"/>
                </a:lnTo>
                <a:lnTo>
                  <a:pt x="113" y="192"/>
                </a:lnTo>
                <a:lnTo>
                  <a:pt x="108" y="189"/>
                </a:lnTo>
                <a:lnTo>
                  <a:pt x="102" y="186"/>
                </a:lnTo>
                <a:lnTo>
                  <a:pt x="98" y="184"/>
                </a:lnTo>
                <a:lnTo>
                  <a:pt x="93" y="183"/>
                </a:lnTo>
                <a:lnTo>
                  <a:pt x="89" y="182"/>
                </a:lnTo>
                <a:lnTo>
                  <a:pt x="84" y="182"/>
                </a:lnTo>
                <a:lnTo>
                  <a:pt x="80" y="183"/>
                </a:lnTo>
                <a:lnTo>
                  <a:pt x="76" y="183"/>
                </a:lnTo>
                <a:lnTo>
                  <a:pt x="72" y="185"/>
                </a:lnTo>
                <a:lnTo>
                  <a:pt x="64" y="188"/>
                </a:lnTo>
                <a:lnTo>
                  <a:pt x="56" y="192"/>
                </a:lnTo>
                <a:lnTo>
                  <a:pt x="49" y="197"/>
                </a:lnTo>
                <a:lnTo>
                  <a:pt x="42" y="203"/>
                </a:lnTo>
                <a:lnTo>
                  <a:pt x="36" y="208"/>
                </a:lnTo>
                <a:lnTo>
                  <a:pt x="29" y="211"/>
                </a:lnTo>
                <a:lnTo>
                  <a:pt x="24" y="214"/>
                </a:lnTo>
                <a:lnTo>
                  <a:pt x="21" y="215"/>
                </a:lnTo>
                <a:lnTo>
                  <a:pt x="18" y="215"/>
                </a:lnTo>
                <a:lnTo>
                  <a:pt x="15" y="215"/>
                </a:lnTo>
                <a:lnTo>
                  <a:pt x="13" y="214"/>
                </a:lnTo>
                <a:lnTo>
                  <a:pt x="11" y="213"/>
                </a:lnTo>
                <a:lnTo>
                  <a:pt x="8" y="210"/>
                </a:lnTo>
                <a:lnTo>
                  <a:pt x="6" y="208"/>
                </a:lnTo>
                <a:lnTo>
                  <a:pt x="4" y="204"/>
                </a:lnTo>
                <a:lnTo>
                  <a:pt x="2" y="199"/>
                </a:lnTo>
                <a:lnTo>
                  <a:pt x="0" y="193"/>
                </a:lnTo>
                <a:lnTo>
                  <a:pt x="0" y="0"/>
                </a:lnTo>
                <a:close/>
              </a:path>
            </a:pathLst>
          </a:custGeom>
          <a:solidFill>
            <a:srgbClr val="FF7401"/>
          </a:solidFill>
          <a:ln w="28575">
            <a:solidFill>
              <a:srgbClr val="FFC00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A196A91C-19B2-4012-9BC9-3605E15AF89B}"/>
              </a:ext>
            </a:extLst>
          </p:cNvPr>
          <p:cNvSpPr>
            <a:spLocks/>
          </p:cNvSpPr>
          <p:nvPr/>
        </p:nvSpPr>
        <p:spPr bwMode="auto">
          <a:xfrm>
            <a:off x="3016226" y="411616"/>
            <a:ext cx="1509712" cy="1044575"/>
          </a:xfrm>
          <a:custGeom>
            <a:avLst/>
            <a:gdLst>
              <a:gd name="T0" fmla="*/ 529 w 955"/>
              <a:gd name="T1" fmla="*/ 659 h 665"/>
              <a:gd name="T2" fmla="*/ 523 w 955"/>
              <a:gd name="T3" fmla="*/ 643 h 665"/>
              <a:gd name="T4" fmla="*/ 551 w 955"/>
              <a:gd name="T5" fmla="*/ 600 h 665"/>
              <a:gd name="T6" fmla="*/ 558 w 955"/>
              <a:gd name="T7" fmla="*/ 573 h 665"/>
              <a:gd name="T8" fmla="*/ 551 w 955"/>
              <a:gd name="T9" fmla="*/ 554 h 665"/>
              <a:gd name="T10" fmla="*/ 527 w 955"/>
              <a:gd name="T11" fmla="*/ 536 h 665"/>
              <a:gd name="T12" fmla="*/ 495 w 955"/>
              <a:gd name="T13" fmla="*/ 526 h 665"/>
              <a:gd name="T14" fmla="*/ 442 w 955"/>
              <a:gd name="T15" fmla="*/ 531 h 665"/>
              <a:gd name="T16" fmla="*/ 417 w 955"/>
              <a:gd name="T17" fmla="*/ 545 h 665"/>
              <a:gd name="T18" fmla="*/ 401 w 955"/>
              <a:gd name="T19" fmla="*/ 567 h 665"/>
              <a:gd name="T20" fmla="*/ 400 w 955"/>
              <a:gd name="T21" fmla="*/ 589 h 665"/>
              <a:gd name="T22" fmla="*/ 419 w 955"/>
              <a:gd name="T23" fmla="*/ 623 h 665"/>
              <a:gd name="T24" fmla="*/ 432 w 955"/>
              <a:gd name="T25" fmla="*/ 649 h 665"/>
              <a:gd name="T26" fmla="*/ 423 w 955"/>
              <a:gd name="T27" fmla="*/ 661 h 665"/>
              <a:gd name="T28" fmla="*/ 138 w 955"/>
              <a:gd name="T29" fmla="*/ 458 h 665"/>
              <a:gd name="T30" fmla="*/ 126 w 955"/>
              <a:gd name="T31" fmla="*/ 447 h 665"/>
              <a:gd name="T32" fmla="*/ 105 w 955"/>
              <a:gd name="T33" fmla="*/ 455 h 665"/>
              <a:gd name="T34" fmla="*/ 68 w 955"/>
              <a:gd name="T35" fmla="*/ 480 h 665"/>
              <a:gd name="T36" fmla="*/ 42 w 955"/>
              <a:gd name="T37" fmla="*/ 481 h 665"/>
              <a:gd name="T38" fmla="*/ 18 w 955"/>
              <a:gd name="T39" fmla="*/ 461 h 665"/>
              <a:gd name="T40" fmla="*/ 3 w 955"/>
              <a:gd name="T41" fmla="*/ 428 h 665"/>
              <a:gd name="T42" fmla="*/ 3 w 955"/>
              <a:gd name="T43" fmla="*/ 380 h 665"/>
              <a:gd name="T44" fmla="*/ 17 w 955"/>
              <a:gd name="T45" fmla="*/ 347 h 665"/>
              <a:gd name="T46" fmla="*/ 39 w 955"/>
              <a:gd name="T47" fmla="*/ 327 h 665"/>
              <a:gd name="T48" fmla="*/ 61 w 955"/>
              <a:gd name="T49" fmla="*/ 324 h 665"/>
              <a:gd name="T50" fmla="*/ 99 w 955"/>
              <a:gd name="T51" fmla="*/ 344 h 665"/>
              <a:gd name="T52" fmla="*/ 123 w 955"/>
              <a:gd name="T53" fmla="*/ 356 h 665"/>
              <a:gd name="T54" fmla="*/ 136 w 955"/>
              <a:gd name="T55" fmla="*/ 349 h 665"/>
              <a:gd name="T56" fmla="*/ 412 w 955"/>
              <a:gd name="T57" fmla="*/ 141 h 665"/>
              <a:gd name="T58" fmla="*/ 429 w 955"/>
              <a:gd name="T59" fmla="*/ 130 h 665"/>
              <a:gd name="T60" fmla="*/ 427 w 955"/>
              <a:gd name="T61" fmla="*/ 112 h 665"/>
              <a:gd name="T62" fmla="*/ 404 w 955"/>
              <a:gd name="T63" fmla="*/ 76 h 665"/>
              <a:gd name="T64" fmla="*/ 398 w 955"/>
              <a:gd name="T65" fmla="*/ 52 h 665"/>
              <a:gd name="T66" fmla="*/ 405 w 955"/>
              <a:gd name="T67" fmla="*/ 34 h 665"/>
              <a:gd name="T68" fmla="*/ 426 w 955"/>
              <a:gd name="T69" fmla="*/ 14 h 665"/>
              <a:gd name="T70" fmla="*/ 465 w 955"/>
              <a:gd name="T71" fmla="*/ 1 h 665"/>
              <a:gd name="T72" fmla="*/ 518 w 955"/>
              <a:gd name="T73" fmla="*/ 8 h 665"/>
              <a:gd name="T74" fmla="*/ 541 w 955"/>
              <a:gd name="T75" fmla="*/ 21 h 665"/>
              <a:gd name="T76" fmla="*/ 555 w 955"/>
              <a:gd name="T77" fmla="*/ 42 h 665"/>
              <a:gd name="T78" fmla="*/ 555 w 955"/>
              <a:gd name="T79" fmla="*/ 66 h 665"/>
              <a:gd name="T80" fmla="*/ 526 w 955"/>
              <a:gd name="T81" fmla="*/ 111 h 665"/>
              <a:gd name="T82" fmla="*/ 523 w 955"/>
              <a:gd name="T83" fmla="*/ 130 h 665"/>
              <a:gd name="T84" fmla="*/ 541 w 955"/>
              <a:gd name="T85" fmla="*/ 141 h 665"/>
              <a:gd name="T86" fmla="*/ 820 w 955"/>
              <a:gd name="T87" fmla="*/ 349 h 665"/>
              <a:gd name="T88" fmla="*/ 832 w 955"/>
              <a:gd name="T89" fmla="*/ 356 h 665"/>
              <a:gd name="T90" fmla="*/ 856 w 955"/>
              <a:gd name="T91" fmla="*/ 344 h 665"/>
              <a:gd name="T92" fmla="*/ 890 w 955"/>
              <a:gd name="T93" fmla="*/ 325 h 665"/>
              <a:gd name="T94" fmla="*/ 911 w 955"/>
              <a:gd name="T95" fmla="*/ 325 h 665"/>
              <a:gd name="T96" fmla="*/ 932 w 955"/>
              <a:gd name="T97" fmla="*/ 339 h 665"/>
              <a:gd name="T98" fmla="*/ 950 w 955"/>
              <a:gd name="T99" fmla="*/ 370 h 665"/>
              <a:gd name="T100" fmla="*/ 955 w 955"/>
              <a:gd name="T101" fmla="*/ 412 h 665"/>
              <a:gd name="T102" fmla="*/ 943 w 955"/>
              <a:gd name="T103" fmla="*/ 452 h 665"/>
              <a:gd name="T104" fmla="*/ 927 w 955"/>
              <a:gd name="T105" fmla="*/ 473 h 665"/>
              <a:gd name="T106" fmla="*/ 904 w 955"/>
              <a:gd name="T107" fmla="*/ 482 h 665"/>
              <a:gd name="T108" fmla="*/ 872 w 955"/>
              <a:gd name="T109" fmla="*/ 470 h 665"/>
              <a:gd name="T110" fmla="*/ 835 w 955"/>
              <a:gd name="T111" fmla="*/ 447 h 665"/>
              <a:gd name="T112" fmla="*/ 822 w 955"/>
              <a:gd name="T113" fmla="*/ 451 h 665"/>
              <a:gd name="T114" fmla="*/ 814 w 955"/>
              <a:gd name="T115" fmla="*/ 665 h 6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55"/>
              <a:gd name="T175" fmla="*/ 0 h 665"/>
              <a:gd name="T176" fmla="*/ 955 w 955"/>
              <a:gd name="T177" fmla="*/ 665 h 6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55" h="665">
                <a:moveTo>
                  <a:pt x="814" y="665"/>
                </a:moveTo>
                <a:lnTo>
                  <a:pt x="541" y="665"/>
                </a:lnTo>
                <a:lnTo>
                  <a:pt x="537" y="664"/>
                </a:lnTo>
                <a:lnTo>
                  <a:pt x="534" y="662"/>
                </a:lnTo>
                <a:lnTo>
                  <a:pt x="529" y="659"/>
                </a:lnTo>
                <a:lnTo>
                  <a:pt x="526" y="657"/>
                </a:lnTo>
                <a:lnTo>
                  <a:pt x="524" y="653"/>
                </a:lnTo>
                <a:lnTo>
                  <a:pt x="523" y="650"/>
                </a:lnTo>
                <a:lnTo>
                  <a:pt x="523" y="647"/>
                </a:lnTo>
                <a:lnTo>
                  <a:pt x="523" y="643"/>
                </a:lnTo>
                <a:lnTo>
                  <a:pt x="524" y="639"/>
                </a:lnTo>
                <a:lnTo>
                  <a:pt x="529" y="631"/>
                </a:lnTo>
                <a:lnTo>
                  <a:pt x="536" y="622"/>
                </a:lnTo>
                <a:lnTo>
                  <a:pt x="547" y="608"/>
                </a:lnTo>
                <a:lnTo>
                  <a:pt x="551" y="600"/>
                </a:lnTo>
                <a:lnTo>
                  <a:pt x="554" y="592"/>
                </a:lnTo>
                <a:lnTo>
                  <a:pt x="557" y="586"/>
                </a:lnTo>
                <a:lnTo>
                  <a:pt x="557" y="583"/>
                </a:lnTo>
                <a:lnTo>
                  <a:pt x="558" y="580"/>
                </a:lnTo>
                <a:lnTo>
                  <a:pt x="558" y="573"/>
                </a:lnTo>
                <a:lnTo>
                  <a:pt x="556" y="567"/>
                </a:lnTo>
                <a:lnTo>
                  <a:pt x="556" y="565"/>
                </a:lnTo>
                <a:lnTo>
                  <a:pt x="555" y="563"/>
                </a:lnTo>
                <a:lnTo>
                  <a:pt x="553" y="558"/>
                </a:lnTo>
                <a:lnTo>
                  <a:pt x="551" y="554"/>
                </a:lnTo>
                <a:lnTo>
                  <a:pt x="548" y="551"/>
                </a:lnTo>
                <a:lnTo>
                  <a:pt x="544" y="547"/>
                </a:lnTo>
                <a:lnTo>
                  <a:pt x="541" y="544"/>
                </a:lnTo>
                <a:lnTo>
                  <a:pt x="531" y="538"/>
                </a:lnTo>
                <a:lnTo>
                  <a:pt x="527" y="536"/>
                </a:lnTo>
                <a:lnTo>
                  <a:pt x="522" y="533"/>
                </a:lnTo>
                <a:lnTo>
                  <a:pt x="517" y="531"/>
                </a:lnTo>
                <a:lnTo>
                  <a:pt x="512" y="529"/>
                </a:lnTo>
                <a:lnTo>
                  <a:pt x="500" y="527"/>
                </a:lnTo>
                <a:lnTo>
                  <a:pt x="495" y="526"/>
                </a:lnTo>
                <a:lnTo>
                  <a:pt x="489" y="525"/>
                </a:lnTo>
                <a:lnTo>
                  <a:pt x="477" y="525"/>
                </a:lnTo>
                <a:lnTo>
                  <a:pt x="465" y="525"/>
                </a:lnTo>
                <a:lnTo>
                  <a:pt x="453" y="527"/>
                </a:lnTo>
                <a:lnTo>
                  <a:pt x="442" y="531"/>
                </a:lnTo>
                <a:lnTo>
                  <a:pt x="437" y="533"/>
                </a:lnTo>
                <a:lnTo>
                  <a:pt x="431" y="536"/>
                </a:lnTo>
                <a:lnTo>
                  <a:pt x="426" y="538"/>
                </a:lnTo>
                <a:lnTo>
                  <a:pt x="422" y="542"/>
                </a:lnTo>
                <a:lnTo>
                  <a:pt x="417" y="545"/>
                </a:lnTo>
                <a:lnTo>
                  <a:pt x="412" y="549"/>
                </a:lnTo>
                <a:lnTo>
                  <a:pt x="409" y="553"/>
                </a:lnTo>
                <a:lnTo>
                  <a:pt x="405" y="558"/>
                </a:lnTo>
                <a:lnTo>
                  <a:pt x="403" y="563"/>
                </a:lnTo>
                <a:lnTo>
                  <a:pt x="401" y="567"/>
                </a:lnTo>
                <a:lnTo>
                  <a:pt x="400" y="572"/>
                </a:lnTo>
                <a:lnTo>
                  <a:pt x="399" y="576"/>
                </a:lnTo>
                <a:lnTo>
                  <a:pt x="399" y="580"/>
                </a:lnTo>
                <a:lnTo>
                  <a:pt x="399" y="584"/>
                </a:lnTo>
                <a:lnTo>
                  <a:pt x="400" y="589"/>
                </a:lnTo>
                <a:lnTo>
                  <a:pt x="401" y="593"/>
                </a:lnTo>
                <a:lnTo>
                  <a:pt x="402" y="596"/>
                </a:lnTo>
                <a:lnTo>
                  <a:pt x="404" y="600"/>
                </a:lnTo>
                <a:lnTo>
                  <a:pt x="408" y="609"/>
                </a:lnTo>
                <a:lnTo>
                  <a:pt x="419" y="623"/>
                </a:lnTo>
                <a:lnTo>
                  <a:pt x="423" y="629"/>
                </a:lnTo>
                <a:lnTo>
                  <a:pt x="427" y="635"/>
                </a:lnTo>
                <a:lnTo>
                  <a:pt x="430" y="641"/>
                </a:lnTo>
                <a:lnTo>
                  <a:pt x="432" y="647"/>
                </a:lnTo>
                <a:lnTo>
                  <a:pt x="432" y="649"/>
                </a:lnTo>
                <a:lnTo>
                  <a:pt x="431" y="652"/>
                </a:lnTo>
                <a:lnTo>
                  <a:pt x="430" y="654"/>
                </a:lnTo>
                <a:lnTo>
                  <a:pt x="429" y="656"/>
                </a:lnTo>
                <a:lnTo>
                  <a:pt x="426" y="659"/>
                </a:lnTo>
                <a:lnTo>
                  <a:pt x="423" y="661"/>
                </a:lnTo>
                <a:lnTo>
                  <a:pt x="420" y="663"/>
                </a:lnTo>
                <a:lnTo>
                  <a:pt x="415" y="665"/>
                </a:lnTo>
                <a:lnTo>
                  <a:pt x="142" y="665"/>
                </a:lnTo>
                <a:lnTo>
                  <a:pt x="142" y="469"/>
                </a:lnTo>
                <a:lnTo>
                  <a:pt x="138" y="458"/>
                </a:lnTo>
                <a:lnTo>
                  <a:pt x="136" y="455"/>
                </a:lnTo>
                <a:lnTo>
                  <a:pt x="134" y="452"/>
                </a:lnTo>
                <a:lnTo>
                  <a:pt x="131" y="449"/>
                </a:lnTo>
                <a:lnTo>
                  <a:pt x="129" y="448"/>
                </a:lnTo>
                <a:lnTo>
                  <a:pt x="126" y="447"/>
                </a:lnTo>
                <a:lnTo>
                  <a:pt x="123" y="447"/>
                </a:lnTo>
                <a:lnTo>
                  <a:pt x="121" y="447"/>
                </a:lnTo>
                <a:lnTo>
                  <a:pt x="118" y="448"/>
                </a:lnTo>
                <a:lnTo>
                  <a:pt x="112" y="450"/>
                </a:lnTo>
                <a:lnTo>
                  <a:pt x="105" y="455"/>
                </a:lnTo>
                <a:lnTo>
                  <a:pt x="98" y="459"/>
                </a:lnTo>
                <a:lnTo>
                  <a:pt x="91" y="465"/>
                </a:lnTo>
                <a:lnTo>
                  <a:pt x="83" y="470"/>
                </a:lnTo>
                <a:lnTo>
                  <a:pt x="76" y="476"/>
                </a:lnTo>
                <a:lnTo>
                  <a:pt x="68" y="480"/>
                </a:lnTo>
                <a:lnTo>
                  <a:pt x="59" y="482"/>
                </a:lnTo>
                <a:lnTo>
                  <a:pt x="55" y="482"/>
                </a:lnTo>
                <a:lnTo>
                  <a:pt x="51" y="482"/>
                </a:lnTo>
                <a:lnTo>
                  <a:pt x="47" y="482"/>
                </a:lnTo>
                <a:lnTo>
                  <a:pt x="42" y="481"/>
                </a:lnTo>
                <a:lnTo>
                  <a:pt x="38" y="479"/>
                </a:lnTo>
                <a:lnTo>
                  <a:pt x="34" y="476"/>
                </a:lnTo>
                <a:lnTo>
                  <a:pt x="25" y="468"/>
                </a:lnTo>
                <a:lnTo>
                  <a:pt x="21" y="465"/>
                </a:lnTo>
                <a:lnTo>
                  <a:pt x="18" y="461"/>
                </a:lnTo>
                <a:lnTo>
                  <a:pt x="12" y="452"/>
                </a:lnTo>
                <a:lnTo>
                  <a:pt x="10" y="448"/>
                </a:lnTo>
                <a:lnTo>
                  <a:pt x="7" y="443"/>
                </a:lnTo>
                <a:lnTo>
                  <a:pt x="4" y="433"/>
                </a:lnTo>
                <a:lnTo>
                  <a:pt x="3" y="428"/>
                </a:lnTo>
                <a:lnTo>
                  <a:pt x="2" y="423"/>
                </a:lnTo>
                <a:lnTo>
                  <a:pt x="0" y="412"/>
                </a:lnTo>
                <a:lnTo>
                  <a:pt x="0" y="401"/>
                </a:lnTo>
                <a:lnTo>
                  <a:pt x="1" y="390"/>
                </a:lnTo>
                <a:lnTo>
                  <a:pt x="3" y="380"/>
                </a:lnTo>
                <a:lnTo>
                  <a:pt x="5" y="370"/>
                </a:lnTo>
                <a:lnTo>
                  <a:pt x="7" y="365"/>
                </a:lnTo>
                <a:lnTo>
                  <a:pt x="9" y="360"/>
                </a:lnTo>
                <a:lnTo>
                  <a:pt x="14" y="352"/>
                </a:lnTo>
                <a:lnTo>
                  <a:pt x="17" y="347"/>
                </a:lnTo>
                <a:lnTo>
                  <a:pt x="19" y="344"/>
                </a:lnTo>
                <a:lnTo>
                  <a:pt x="26" y="336"/>
                </a:lnTo>
                <a:lnTo>
                  <a:pt x="30" y="333"/>
                </a:lnTo>
                <a:lnTo>
                  <a:pt x="35" y="330"/>
                </a:lnTo>
                <a:lnTo>
                  <a:pt x="39" y="327"/>
                </a:lnTo>
                <a:lnTo>
                  <a:pt x="44" y="325"/>
                </a:lnTo>
                <a:lnTo>
                  <a:pt x="48" y="324"/>
                </a:lnTo>
                <a:lnTo>
                  <a:pt x="53" y="324"/>
                </a:lnTo>
                <a:lnTo>
                  <a:pt x="57" y="323"/>
                </a:lnTo>
                <a:lnTo>
                  <a:pt x="61" y="324"/>
                </a:lnTo>
                <a:lnTo>
                  <a:pt x="70" y="326"/>
                </a:lnTo>
                <a:lnTo>
                  <a:pt x="78" y="329"/>
                </a:lnTo>
                <a:lnTo>
                  <a:pt x="85" y="334"/>
                </a:lnTo>
                <a:lnTo>
                  <a:pt x="92" y="338"/>
                </a:lnTo>
                <a:lnTo>
                  <a:pt x="99" y="344"/>
                </a:lnTo>
                <a:lnTo>
                  <a:pt x="106" y="349"/>
                </a:lnTo>
                <a:lnTo>
                  <a:pt x="112" y="353"/>
                </a:lnTo>
                <a:lnTo>
                  <a:pt x="118" y="355"/>
                </a:lnTo>
                <a:lnTo>
                  <a:pt x="121" y="356"/>
                </a:lnTo>
                <a:lnTo>
                  <a:pt x="123" y="356"/>
                </a:lnTo>
                <a:lnTo>
                  <a:pt x="126" y="356"/>
                </a:lnTo>
                <a:lnTo>
                  <a:pt x="129" y="355"/>
                </a:lnTo>
                <a:lnTo>
                  <a:pt x="131" y="354"/>
                </a:lnTo>
                <a:lnTo>
                  <a:pt x="133" y="352"/>
                </a:lnTo>
                <a:lnTo>
                  <a:pt x="136" y="349"/>
                </a:lnTo>
                <a:lnTo>
                  <a:pt x="138" y="345"/>
                </a:lnTo>
                <a:lnTo>
                  <a:pt x="140" y="340"/>
                </a:lnTo>
                <a:lnTo>
                  <a:pt x="142" y="334"/>
                </a:lnTo>
                <a:lnTo>
                  <a:pt x="142" y="141"/>
                </a:lnTo>
                <a:lnTo>
                  <a:pt x="412" y="141"/>
                </a:lnTo>
                <a:lnTo>
                  <a:pt x="418" y="139"/>
                </a:lnTo>
                <a:lnTo>
                  <a:pt x="422" y="137"/>
                </a:lnTo>
                <a:lnTo>
                  <a:pt x="425" y="135"/>
                </a:lnTo>
                <a:lnTo>
                  <a:pt x="428" y="133"/>
                </a:lnTo>
                <a:lnTo>
                  <a:pt x="429" y="130"/>
                </a:lnTo>
                <a:lnTo>
                  <a:pt x="430" y="128"/>
                </a:lnTo>
                <a:lnTo>
                  <a:pt x="431" y="123"/>
                </a:lnTo>
                <a:lnTo>
                  <a:pt x="431" y="120"/>
                </a:lnTo>
                <a:lnTo>
                  <a:pt x="430" y="117"/>
                </a:lnTo>
                <a:lnTo>
                  <a:pt x="427" y="112"/>
                </a:lnTo>
                <a:lnTo>
                  <a:pt x="423" y="105"/>
                </a:lnTo>
                <a:lnTo>
                  <a:pt x="419" y="99"/>
                </a:lnTo>
                <a:lnTo>
                  <a:pt x="414" y="92"/>
                </a:lnTo>
                <a:lnTo>
                  <a:pt x="408" y="85"/>
                </a:lnTo>
                <a:lnTo>
                  <a:pt x="404" y="76"/>
                </a:lnTo>
                <a:lnTo>
                  <a:pt x="401" y="69"/>
                </a:lnTo>
                <a:lnTo>
                  <a:pt x="399" y="65"/>
                </a:lnTo>
                <a:lnTo>
                  <a:pt x="399" y="60"/>
                </a:lnTo>
                <a:lnTo>
                  <a:pt x="398" y="56"/>
                </a:lnTo>
                <a:lnTo>
                  <a:pt x="398" y="52"/>
                </a:lnTo>
                <a:lnTo>
                  <a:pt x="399" y="50"/>
                </a:lnTo>
                <a:lnTo>
                  <a:pt x="399" y="48"/>
                </a:lnTo>
                <a:lnTo>
                  <a:pt x="400" y="43"/>
                </a:lnTo>
                <a:lnTo>
                  <a:pt x="402" y="39"/>
                </a:lnTo>
                <a:lnTo>
                  <a:pt x="405" y="34"/>
                </a:lnTo>
                <a:lnTo>
                  <a:pt x="408" y="30"/>
                </a:lnTo>
                <a:lnTo>
                  <a:pt x="411" y="26"/>
                </a:lnTo>
                <a:lnTo>
                  <a:pt x="415" y="23"/>
                </a:lnTo>
                <a:lnTo>
                  <a:pt x="418" y="20"/>
                </a:lnTo>
                <a:lnTo>
                  <a:pt x="426" y="14"/>
                </a:lnTo>
                <a:lnTo>
                  <a:pt x="435" y="10"/>
                </a:lnTo>
                <a:lnTo>
                  <a:pt x="440" y="8"/>
                </a:lnTo>
                <a:lnTo>
                  <a:pt x="445" y="6"/>
                </a:lnTo>
                <a:lnTo>
                  <a:pt x="455" y="3"/>
                </a:lnTo>
                <a:lnTo>
                  <a:pt x="465" y="1"/>
                </a:lnTo>
                <a:lnTo>
                  <a:pt x="476" y="0"/>
                </a:lnTo>
                <a:lnTo>
                  <a:pt x="487" y="1"/>
                </a:lnTo>
                <a:lnTo>
                  <a:pt x="497" y="2"/>
                </a:lnTo>
                <a:lnTo>
                  <a:pt x="508" y="4"/>
                </a:lnTo>
                <a:lnTo>
                  <a:pt x="518" y="8"/>
                </a:lnTo>
                <a:lnTo>
                  <a:pt x="522" y="10"/>
                </a:lnTo>
                <a:lnTo>
                  <a:pt x="527" y="12"/>
                </a:lnTo>
                <a:lnTo>
                  <a:pt x="531" y="15"/>
                </a:lnTo>
                <a:lnTo>
                  <a:pt x="536" y="18"/>
                </a:lnTo>
                <a:lnTo>
                  <a:pt x="541" y="21"/>
                </a:lnTo>
                <a:lnTo>
                  <a:pt x="544" y="25"/>
                </a:lnTo>
                <a:lnTo>
                  <a:pt x="548" y="29"/>
                </a:lnTo>
                <a:lnTo>
                  <a:pt x="551" y="33"/>
                </a:lnTo>
                <a:lnTo>
                  <a:pt x="553" y="37"/>
                </a:lnTo>
                <a:lnTo>
                  <a:pt x="555" y="42"/>
                </a:lnTo>
                <a:lnTo>
                  <a:pt x="557" y="46"/>
                </a:lnTo>
                <a:lnTo>
                  <a:pt x="557" y="50"/>
                </a:lnTo>
                <a:lnTo>
                  <a:pt x="557" y="54"/>
                </a:lnTo>
                <a:lnTo>
                  <a:pt x="557" y="58"/>
                </a:lnTo>
                <a:lnTo>
                  <a:pt x="555" y="66"/>
                </a:lnTo>
                <a:lnTo>
                  <a:pt x="551" y="74"/>
                </a:lnTo>
                <a:lnTo>
                  <a:pt x="546" y="83"/>
                </a:lnTo>
                <a:lnTo>
                  <a:pt x="535" y="98"/>
                </a:lnTo>
                <a:lnTo>
                  <a:pt x="530" y="104"/>
                </a:lnTo>
                <a:lnTo>
                  <a:pt x="526" y="111"/>
                </a:lnTo>
                <a:lnTo>
                  <a:pt x="523" y="117"/>
                </a:lnTo>
                <a:lnTo>
                  <a:pt x="522" y="123"/>
                </a:lnTo>
                <a:lnTo>
                  <a:pt x="522" y="125"/>
                </a:lnTo>
                <a:lnTo>
                  <a:pt x="522" y="128"/>
                </a:lnTo>
                <a:lnTo>
                  <a:pt x="523" y="130"/>
                </a:lnTo>
                <a:lnTo>
                  <a:pt x="525" y="133"/>
                </a:lnTo>
                <a:lnTo>
                  <a:pt x="528" y="135"/>
                </a:lnTo>
                <a:lnTo>
                  <a:pt x="531" y="137"/>
                </a:lnTo>
                <a:lnTo>
                  <a:pt x="535" y="139"/>
                </a:lnTo>
                <a:lnTo>
                  <a:pt x="541" y="141"/>
                </a:lnTo>
                <a:lnTo>
                  <a:pt x="814" y="141"/>
                </a:lnTo>
                <a:lnTo>
                  <a:pt x="814" y="336"/>
                </a:lnTo>
                <a:lnTo>
                  <a:pt x="816" y="342"/>
                </a:lnTo>
                <a:lnTo>
                  <a:pt x="818" y="346"/>
                </a:lnTo>
                <a:lnTo>
                  <a:pt x="820" y="349"/>
                </a:lnTo>
                <a:lnTo>
                  <a:pt x="822" y="352"/>
                </a:lnTo>
                <a:lnTo>
                  <a:pt x="825" y="354"/>
                </a:lnTo>
                <a:lnTo>
                  <a:pt x="827" y="355"/>
                </a:lnTo>
                <a:lnTo>
                  <a:pt x="830" y="356"/>
                </a:lnTo>
                <a:lnTo>
                  <a:pt x="832" y="356"/>
                </a:lnTo>
                <a:lnTo>
                  <a:pt x="835" y="356"/>
                </a:lnTo>
                <a:lnTo>
                  <a:pt x="838" y="355"/>
                </a:lnTo>
                <a:lnTo>
                  <a:pt x="843" y="353"/>
                </a:lnTo>
                <a:lnTo>
                  <a:pt x="850" y="349"/>
                </a:lnTo>
                <a:lnTo>
                  <a:pt x="856" y="344"/>
                </a:lnTo>
                <a:lnTo>
                  <a:pt x="870" y="333"/>
                </a:lnTo>
                <a:lnTo>
                  <a:pt x="878" y="329"/>
                </a:lnTo>
                <a:lnTo>
                  <a:pt x="882" y="327"/>
                </a:lnTo>
                <a:lnTo>
                  <a:pt x="886" y="326"/>
                </a:lnTo>
                <a:lnTo>
                  <a:pt x="890" y="325"/>
                </a:lnTo>
                <a:lnTo>
                  <a:pt x="894" y="324"/>
                </a:lnTo>
                <a:lnTo>
                  <a:pt x="898" y="323"/>
                </a:lnTo>
                <a:lnTo>
                  <a:pt x="903" y="324"/>
                </a:lnTo>
                <a:lnTo>
                  <a:pt x="907" y="324"/>
                </a:lnTo>
                <a:lnTo>
                  <a:pt x="911" y="325"/>
                </a:lnTo>
                <a:lnTo>
                  <a:pt x="916" y="327"/>
                </a:lnTo>
                <a:lnTo>
                  <a:pt x="922" y="330"/>
                </a:lnTo>
                <a:lnTo>
                  <a:pt x="925" y="333"/>
                </a:lnTo>
                <a:lnTo>
                  <a:pt x="929" y="336"/>
                </a:lnTo>
                <a:lnTo>
                  <a:pt x="932" y="339"/>
                </a:lnTo>
                <a:lnTo>
                  <a:pt x="936" y="344"/>
                </a:lnTo>
                <a:lnTo>
                  <a:pt x="941" y="352"/>
                </a:lnTo>
                <a:lnTo>
                  <a:pt x="946" y="360"/>
                </a:lnTo>
                <a:lnTo>
                  <a:pt x="948" y="365"/>
                </a:lnTo>
                <a:lnTo>
                  <a:pt x="950" y="370"/>
                </a:lnTo>
                <a:lnTo>
                  <a:pt x="953" y="380"/>
                </a:lnTo>
                <a:lnTo>
                  <a:pt x="954" y="390"/>
                </a:lnTo>
                <a:lnTo>
                  <a:pt x="955" y="396"/>
                </a:lnTo>
                <a:lnTo>
                  <a:pt x="955" y="401"/>
                </a:lnTo>
                <a:lnTo>
                  <a:pt x="955" y="412"/>
                </a:lnTo>
                <a:lnTo>
                  <a:pt x="954" y="423"/>
                </a:lnTo>
                <a:lnTo>
                  <a:pt x="951" y="433"/>
                </a:lnTo>
                <a:lnTo>
                  <a:pt x="948" y="443"/>
                </a:lnTo>
                <a:lnTo>
                  <a:pt x="946" y="448"/>
                </a:lnTo>
                <a:lnTo>
                  <a:pt x="943" y="452"/>
                </a:lnTo>
                <a:lnTo>
                  <a:pt x="940" y="457"/>
                </a:lnTo>
                <a:lnTo>
                  <a:pt x="937" y="461"/>
                </a:lnTo>
                <a:lnTo>
                  <a:pt x="934" y="465"/>
                </a:lnTo>
                <a:lnTo>
                  <a:pt x="931" y="468"/>
                </a:lnTo>
                <a:lnTo>
                  <a:pt x="927" y="473"/>
                </a:lnTo>
                <a:lnTo>
                  <a:pt x="923" y="476"/>
                </a:lnTo>
                <a:lnTo>
                  <a:pt x="917" y="479"/>
                </a:lnTo>
                <a:lnTo>
                  <a:pt x="913" y="481"/>
                </a:lnTo>
                <a:lnTo>
                  <a:pt x="909" y="482"/>
                </a:lnTo>
                <a:lnTo>
                  <a:pt x="904" y="482"/>
                </a:lnTo>
                <a:lnTo>
                  <a:pt x="900" y="482"/>
                </a:lnTo>
                <a:lnTo>
                  <a:pt x="896" y="482"/>
                </a:lnTo>
                <a:lnTo>
                  <a:pt x="888" y="480"/>
                </a:lnTo>
                <a:lnTo>
                  <a:pt x="880" y="476"/>
                </a:lnTo>
                <a:lnTo>
                  <a:pt x="872" y="470"/>
                </a:lnTo>
                <a:lnTo>
                  <a:pt x="857" y="460"/>
                </a:lnTo>
                <a:lnTo>
                  <a:pt x="851" y="455"/>
                </a:lnTo>
                <a:lnTo>
                  <a:pt x="844" y="451"/>
                </a:lnTo>
                <a:lnTo>
                  <a:pt x="838" y="448"/>
                </a:lnTo>
                <a:lnTo>
                  <a:pt x="835" y="447"/>
                </a:lnTo>
                <a:lnTo>
                  <a:pt x="832" y="447"/>
                </a:lnTo>
                <a:lnTo>
                  <a:pt x="830" y="447"/>
                </a:lnTo>
                <a:lnTo>
                  <a:pt x="827" y="448"/>
                </a:lnTo>
                <a:lnTo>
                  <a:pt x="824" y="449"/>
                </a:lnTo>
                <a:lnTo>
                  <a:pt x="822" y="451"/>
                </a:lnTo>
                <a:lnTo>
                  <a:pt x="820" y="454"/>
                </a:lnTo>
                <a:lnTo>
                  <a:pt x="818" y="457"/>
                </a:lnTo>
                <a:lnTo>
                  <a:pt x="816" y="462"/>
                </a:lnTo>
                <a:lnTo>
                  <a:pt x="814" y="467"/>
                </a:lnTo>
                <a:lnTo>
                  <a:pt x="814" y="66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rgbClr val="00206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C57D110D-27ED-4352-8537-7D342AA69D8F}"/>
              </a:ext>
            </a:extLst>
          </p:cNvPr>
          <p:cNvSpPr>
            <a:spLocks/>
          </p:cNvSpPr>
          <p:nvPr/>
        </p:nvSpPr>
        <p:spPr bwMode="auto">
          <a:xfrm>
            <a:off x="4322236" y="405352"/>
            <a:ext cx="1080120" cy="1080120"/>
          </a:xfrm>
          <a:custGeom>
            <a:avLst/>
            <a:gdLst>
              <a:gd name="T0" fmla="*/ 289 w 676"/>
              <a:gd name="T1" fmla="*/ 135 h 663"/>
              <a:gd name="T2" fmla="*/ 295 w 676"/>
              <a:gd name="T3" fmla="*/ 128 h 663"/>
              <a:gd name="T4" fmla="*/ 296 w 676"/>
              <a:gd name="T5" fmla="*/ 121 h 663"/>
              <a:gd name="T6" fmla="*/ 291 w 676"/>
              <a:gd name="T7" fmla="*/ 110 h 663"/>
              <a:gd name="T8" fmla="*/ 278 w 676"/>
              <a:gd name="T9" fmla="*/ 90 h 663"/>
              <a:gd name="T10" fmla="*/ 268 w 676"/>
              <a:gd name="T11" fmla="*/ 71 h 663"/>
              <a:gd name="T12" fmla="*/ 265 w 676"/>
              <a:gd name="T13" fmla="*/ 59 h 663"/>
              <a:gd name="T14" fmla="*/ 265 w 676"/>
              <a:gd name="T15" fmla="*/ 47 h 663"/>
              <a:gd name="T16" fmla="*/ 271 w 676"/>
              <a:gd name="T17" fmla="*/ 33 h 663"/>
              <a:gd name="T18" fmla="*/ 280 w 676"/>
              <a:gd name="T19" fmla="*/ 22 h 663"/>
              <a:gd name="T20" fmla="*/ 300 w 676"/>
              <a:gd name="T21" fmla="*/ 9 h 663"/>
              <a:gd name="T22" fmla="*/ 321 w 676"/>
              <a:gd name="T23" fmla="*/ 2 h 663"/>
              <a:gd name="T24" fmla="*/ 353 w 676"/>
              <a:gd name="T25" fmla="*/ 0 h 663"/>
              <a:gd name="T26" fmla="*/ 384 w 676"/>
              <a:gd name="T27" fmla="*/ 7 h 663"/>
              <a:gd name="T28" fmla="*/ 398 w 676"/>
              <a:gd name="T29" fmla="*/ 14 h 663"/>
              <a:gd name="T30" fmla="*/ 409 w 676"/>
              <a:gd name="T31" fmla="*/ 24 h 663"/>
              <a:gd name="T32" fmla="*/ 419 w 676"/>
              <a:gd name="T33" fmla="*/ 37 h 663"/>
              <a:gd name="T34" fmla="*/ 422 w 676"/>
              <a:gd name="T35" fmla="*/ 49 h 663"/>
              <a:gd name="T36" fmla="*/ 421 w 676"/>
              <a:gd name="T37" fmla="*/ 61 h 663"/>
              <a:gd name="T38" fmla="*/ 417 w 676"/>
              <a:gd name="T39" fmla="*/ 73 h 663"/>
              <a:gd name="T40" fmla="*/ 393 w 676"/>
              <a:gd name="T41" fmla="*/ 109 h 663"/>
              <a:gd name="T42" fmla="*/ 389 w 676"/>
              <a:gd name="T43" fmla="*/ 118 h 663"/>
              <a:gd name="T44" fmla="*/ 389 w 676"/>
              <a:gd name="T45" fmla="*/ 128 h 663"/>
              <a:gd name="T46" fmla="*/ 395 w 676"/>
              <a:gd name="T47" fmla="*/ 135 h 663"/>
              <a:gd name="T48" fmla="*/ 676 w 676"/>
              <a:gd name="T49" fmla="*/ 139 h 663"/>
              <a:gd name="T50" fmla="*/ 671 w 676"/>
              <a:gd name="T51" fmla="*/ 347 h 663"/>
              <a:gd name="T52" fmla="*/ 664 w 676"/>
              <a:gd name="T53" fmla="*/ 352 h 663"/>
              <a:gd name="T54" fmla="*/ 654 w 676"/>
              <a:gd name="T55" fmla="*/ 353 h 663"/>
              <a:gd name="T56" fmla="*/ 643 w 676"/>
              <a:gd name="T57" fmla="*/ 348 h 663"/>
              <a:gd name="T58" fmla="*/ 621 w 676"/>
              <a:gd name="T59" fmla="*/ 331 h 663"/>
              <a:gd name="T60" fmla="*/ 606 w 676"/>
              <a:gd name="T61" fmla="*/ 324 h 663"/>
              <a:gd name="T62" fmla="*/ 594 w 676"/>
              <a:gd name="T63" fmla="*/ 322 h 663"/>
              <a:gd name="T64" fmla="*/ 582 w 676"/>
              <a:gd name="T65" fmla="*/ 323 h 663"/>
              <a:gd name="T66" fmla="*/ 571 w 676"/>
              <a:gd name="T67" fmla="*/ 327 h 663"/>
              <a:gd name="T68" fmla="*/ 560 w 676"/>
              <a:gd name="T69" fmla="*/ 335 h 663"/>
              <a:gd name="T70" fmla="*/ 547 w 676"/>
              <a:gd name="T71" fmla="*/ 354 h 663"/>
              <a:gd name="T72" fmla="*/ 538 w 676"/>
              <a:gd name="T73" fmla="*/ 377 h 663"/>
              <a:gd name="T74" fmla="*/ 535 w 676"/>
              <a:gd name="T75" fmla="*/ 402 h 663"/>
              <a:gd name="T76" fmla="*/ 537 w 676"/>
              <a:gd name="T77" fmla="*/ 423 h 663"/>
              <a:gd name="T78" fmla="*/ 546 w 676"/>
              <a:gd name="T79" fmla="*/ 447 h 663"/>
              <a:gd name="T80" fmla="*/ 557 w 676"/>
              <a:gd name="T81" fmla="*/ 464 h 663"/>
              <a:gd name="T82" fmla="*/ 574 w 676"/>
              <a:gd name="T83" fmla="*/ 477 h 663"/>
              <a:gd name="T84" fmla="*/ 586 w 676"/>
              <a:gd name="T85" fmla="*/ 481 h 663"/>
              <a:gd name="T86" fmla="*/ 599 w 676"/>
              <a:gd name="T87" fmla="*/ 479 h 663"/>
              <a:gd name="T88" fmla="*/ 618 w 676"/>
              <a:gd name="T89" fmla="*/ 470 h 663"/>
              <a:gd name="T90" fmla="*/ 646 w 676"/>
              <a:gd name="T91" fmla="*/ 449 h 663"/>
              <a:gd name="T92" fmla="*/ 661 w 676"/>
              <a:gd name="T93" fmla="*/ 445 h 663"/>
              <a:gd name="T94" fmla="*/ 668 w 676"/>
              <a:gd name="T95" fmla="*/ 449 h 663"/>
              <a:gd name="T96" fmla="*/ 674 w 676"/>
              <a:gd name="T97" fmla="*/ 459 h 663"/>
              <a:gd name="T98" fmla="*/ 0 w 676"/>
              <a:gd name="T99" fmla="*/ 663 h 66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76"/>
              <a:gd name="T151" fmla="*/ 0 h 663"/>
              <a:gd name="T152" fmla="*/ 676 w 676"/>
              <a:gd name="T153" fmla="*/ 663 h 66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76" h="663">
                <a:moveTo>
                  <a:pt x="282" y="139"/>
                </a:moveTo>
                <a:lnTo>
                  <a:pt x="286" y="137"/>
                </a:lnTo>
                <a:lnTo>
                  <a:pt x="289" y="135"/>
                </a:lnTo>
                <a:lnTo>
                  <a:pt x="292" y="133"/>
                </a:lnTo>
                <a:lnTo>
                  <a:pt x="294" y="131"/>
                </a:lnTo>
                <a:lnTo>
                  <a:pt x="295" y="128"/>
                </a:lnTo>
                <a:lnTo>
                  <a:pt x="296" y="127"/>
                </a:lnTo>
                <a:lnTo>
                  <a:pt x="296" y="126"/>
                </a:lnTo>
                <a:lnTo>
                  <a:pt x="296" y="121"/>
                </a:lnTo>
                <a:lnTo>
                  <a:pt x="295" y="118"/>
                </a:lnTo>
                <a:lnTo>
                  <a:pt x="294" y="115"/>
                </a:lnTo>
                <a:lnTo>
                  <a:pt x="291" y="110"/>
                </a:lnTo>
                <a:lnTo>
                  <a:pt x="288" y="104"/>
                </a:lnTo>
                <a:lnTo>
                  <a:pt x="283" y="97"/>
                </a:lnTo>
                <a:lnTo>
                  <a:pt x="278" y="90"/>
                </a:lnTo>
                <a:lnTo>
                  <a:pt x="274" y="83"/>
                </a:lnTo>
                <a:lnTo>
                  <a:pt x="270" y="75"/>
                </a:lnTo>
                <a:lnTo>
                  <a:pt x="268" y="71"/>
                </a:lnTo>
                <a:lnTo>
                  <a:pt x="266" y="67"/>
                </a:lnTo>
                <a:lnTo>
                  <a:pt x="265" y="63"/>
                </a:lnTo>
                <a:lnTo>
                  <a:pt x="265" y="59"/>
                </a:lnTo>
                <a:lnTo>
                  <a:pt x="264" y="55"/>
                </a:lnTo>
                <a:lnTo>
                  <a:pt x="265" y="51"/>
                </a:lnTo>
                <a:lnTo>
                  <a:pt x="265" y="47"/>
                </a:lnTo>
                <a:lnTo>
                  <a:pt x="267" y="42"/>
                </a:lnTo>
                <a:lnTo>
                  <a:pt x="268" y="38"/>
                </a:lnTo>
                <a:lnTo>
                  <a:pt x="271" y="33"/>
                </a:lnTo>
                <a:lnTo>
                  <a:pt x="274" y="29"/>
                </a:lnTo>
                <a:lnTo>
                  <a:pt x="277" y="26"/>
                </a:lnTo>
                <a:lnTo>
                  <a:pt x="280" y="22"/>
                </a:lnTo>
                <a:lnTo>
                  <a:pt x="284" y="19"/>
                </a:lnTo>
                <a:lnTo>
                  <a:pt x="292" y="14"/>
                </a:lnTo>
                <a:lnTo>
                  <a:pt x="300" y="9"/>
                </a:lnTo>
                <a:lnTo>
                  <a:pt x="305" y="7"/>
                </a:lnTo>
                <a:lnTo>
                  <a:pt x="310" y="5"/>
                </a:lnTo>
                <a:lnTo>
                  <a:pt x="321" y="2"/>
                </a:lnTo>
                <a:lnTo>
                  <a:pt x="331" y="1"/>
                </a:lnTo>
                <a:lnTo>
                  <a:pt x="342" y="0"/>
                </a:lnTo>
                <a:lnTo>
                  <a:pt x="353" y="0"/>
                </a:lnTo>
                <a:lnTo>
                  <a:pt x="364" y="1"/>
                </a:lnTo>
                <a:lnTo>
                  <a:pt x="374" y="4"/>
                </a:lnTo>
                <a:lnTo>
                  <a:pt x="384" y="7"/>
                </a:lnTo>
                <a:lnTo>
                  <a:pt x="389" y="9"/>
                </a:lnTo>
                <a:lnTo>
                  <a:pt x="393" y="12"/>
                </a:lnTo>
                <a:lnTo>
                  <a:pt x="398" y="14"/>
                </a:lnTo>
                <a:lnTo>
                  <a:pt x="402" y="17"/>
                </a:lnTo>
                <a:lnTo>
                  <a:pt x="406" y="21"/>
                </a:lnTo>
                <a:lnTo>
                  <a:pt x="409" y="24"/>
                </a:lnTo>
                <a:lnTo>
                  <a:pt x="413" y="28"/>
                </a:lnTo>
                <a:lnTo>
                  <a:pt x="416" y="32"/>
                </a:lnTo>
                <a:lnTo>
                  <a:pt x="419" y="37"/>
                </a:lnTo>
                <a:lnTo>
                  <a:pt x="420" y="41"/>
                </a:lnTo>
                <a:lnTo>
                  <a:pt x="422" y="45"/>
                </a:lnTo>
                <a:lnTo>
                  <a:pt x="422" y="49"/>
                </a:lnTo>
                <a:lnTo>
                  <a:pt x="422" y="53"/>
                </a:lnTo>
                <a:lnTo>
                  <a:pt x="422" y="57"/>
                </a:lnTo>
                <a:lnTo>
                  <a:pt x="421" y="61"/>
                </a:lnTo>
                <a:lnTo>
                  <a:pt x="420" y="65"/>
                </a:lnTo>
                <a:lnTo>
                  <a:pt x="418" y="69"/>
                </a:lnTo>
                <a:lnTo>
                  <a:pt x="417" y="73"/>
                </a:lnTo>
                <a:lnTo>
                  <a:pt x="412" y="81"/>
                </a:lnTo>
                <a:lnTo>
                  <a:pt x="402" y="96"/>
                </a:lnTo>
                <a:lnTo>
                  <a:pt x="393" y="109"/>
                </a:lnTo>
                <a:lnTo>
                  <a:pt x="391" y="112"/>
                </a:lnTo>
                <a:lnTo>
                  <a:pt x="390" y="115"/>
                </a:lnTo>
                <a:lnTo>
                  <a:pt x="389" y="118"/>
                </a:lnTo>
                <a:lnTo>
                  <a:pt x="388" y="121"/>
                </a:lnTo>
                <a:lnTo>
                  <a:pt x="388" y="126"/>
                </a:lnTo>
                <a:lnTo>
                  <a:pt x="389" y="128"/>
                </a:lnTo>
                <a:lnTo>
                  <a:pt x="390" y="131"/>
                </a:lnTo>
                <a:lnTo>
                  <a:pt x="392" y="133"/>
                </a:lnTo>
                <a:lnTo>
                  <a:pt x="395" y="135"/>
                </a:lnTo>
                <a:lnTo>
                  <a:pt x="398" y="137"/>
                </a:lnTo>
                <a:lnTo>
                  <a:pt x="403" y="139"/>
                </a:lnTo>
                <a:lnTo>
                  <a:pt x="676" y="139"/>
                </a:lnTo>
                <a:lnTo>
                  <a:pt x="676" y="335"/>
                </a:lnTo>
                <a:lnTo>
                  <a:pt x="673" y="342"/>
                </a:lnTo>
                <a:lnTo>
                  <a:pt x="671" y="347"/>
                </a:lnTo>
                <a:lnTo>
                  <a:pt x="668" y="350"/>
                </a:lnTo>
                <a:lnTo>
                  <a:pt x="666" y="351"/>
                </a:lnTo>
                <a:lnTo>
                  <a:pt x="664" y="352"/>
                </a:lnTo>
                <a:lnTo>
                  <a:pt x="661" y="354"/>
                </a:lnTo>
                <a:lnTo>
                  <a:pt x="658" y="354"/>
                </a:lnTo>
                <a:lnTo>
                  <a:pt x="654" y="353"/>
                </a:lnTo>
                <a:lnTo>
                  <a:pt x="650" y="352"/>
                </a:lnTo>
                <a:lnTo>
                  <a:pt x="647" y="350"/>
                </a:lnTo>
                <a:lnTo>
                  <a:pt x="643" y="348"/>
                </a:lnTo>
                <a:lnTo>
                  <a:pt x="635" y="343"/>
                </a:lnTo>
                <a:lnTo>
                  <a:pt x="628" y="336"/>
                </a:lnTo>
                <a:lnTo>
                  <a:pt x="621" y="331"/>
                </a:lnTo>
                <a:lnTo>
                  <a:pt x="616" y="329"/>
                </a:lnTo>
                <a:lnTo>
                  <a:pt x="611" y="326"/>
                </a:lnTo>
                <a:lnTo>
                  <a:pt x="606" y="324"/>
                </a:lnTo>
                <a:lnTo>
                  <a:pt x="601" y="323"/>
                </a:lnTo>
                <a:lnTo>
                  <a:pt x="598" y="322"/>
                </a:lnTo>
                <a:lnTo>
                  <a:pt x="594" y="322"/>
                </a:lnTo>
                <a:lnTo>
                  <a:pt x="590" y="322"/>
                </a:lnTo>
                <a:lnTo>
                  <a:pt x="586" y="322"/>
                </a:lnTo>
                <a:lnTo>
                  <a:pt x="582" y="323"/>
                </a:lnTo>
                <a:lnTo>
                  <a:pt x="578" y="324"/>
                </a:lnTo>
                <a:lnTo>
                  <a:pt x="574" y="325"/>
                </a:lnTo>
                <a:lnTo>
                  <a:pt x="571" y="327"/>
                </a:lnTo>
                <a:lnTo>
                  <a:pt x="566" y="329"/>
                </a:lnTo>
                <a:lnTo>
                  <a:pt x="563" y="332"/>
                </a:lnTo>
                <a:lnTo>
                  <a:pt x="560" y="335"/>
                </a:lnTo>
                <a:lnTo>
                  <a:pt x="557" y="339"/>
                </a:lnTo>
                <a:lnTo>
                  <a:pt x="551" y="346"/>
                </a:lnTo>
                <a:lnTo>
                  <a:pt x="547" y="354"/>
                </a:lnTo>
                <a:lnTo>
                  <a:pt x="543" y="362"/>
                </a:lnTo>
                <a:lnTo>
                  <a:pt x="540" y="372"/>
                </a:lnTo>
                <a:lnTo>
                  <a:pt x="538" y="377"/>
                </a:lnTo>
                <a:lnTo>
                  <a:pt x="537" y="382"/>
                </a:lnTo>
                <a:lnTo>
                  <a:pt x="536" y="392"/>
                </a:lnTo>
                <a:lnTo>
                  <a:pt x="535" y="402"/>
                </a:lnTo>
                <a:lnTo>
                  <a:pt x="536" y="413"/>
                </a:lnTo>
                <a:lnTo>
                  <a:pt x="536" y="418"/>
                </a:lnTo>
                <a:lnTo>
                  <a:pt x="537" y="423"/>
                </a:lnTo>
                <a:lnTo>
                  <a:pt x="540" y="433"/>
                </a:lnTo>
                <a:lnTo>
                  <a:pt x="543" y="443"/>
                </a:lnTo>
                <a:lnTo>
                  <a:pt x="546" y="447"/>
                </a:lnTo>
                <a:lnTo>
                  <a:pt x="548" y="452"/>
                </a:lnTo>
                <a:lnTo>
                  <a:pt x="552" y="458"/>
                </a:lnTo>
                <a:lnTo>
                  <a:pt x="557" y="464"/>
                </a:lnTo>
                <a:lnTo>
                  <a:pt x="562" y="470"/>
                </a:lnTo>
                <a:lnTo>
                  <a:pt x="569" y="474"/>
                </a:lnTo>
                <a:lnTo>
                  <a:pt x="574" y="477"/>
                </a:lnTo>
                <a:lnTo>
                  <a:pt x="578" y="479"/>
                </a:lnTo>
                <a:lnTo>
                  <a:pt x="582" y="480"/>
                </a:lnTo>
                <a:lnTo>
                  <a:pt x="586" y="481"/>
                </a:lnTo>
                <a:lnTo>
                  <a:pt x="591" y="481"/>
                </a:lnTo>
                <a:lnTo>
                  <a:pt x="595" y="480"/>
                </a:lnTo>
                <a:lnTo>
                  <a:pt x="599" y="479"/>
                </a:lnTo>
                <a:lnTo>
                  <a:pt x="603" y="478"/>
                </a:lnTo>
                <a:lnTo>
                  <a:pt x="611" y="474"/>
                </a:lnTo>
                <a:lnTo>
                  <a:pt x="618" y="470"/>
                </a:lnTo>
                <a:lnTo>
                  <a:pt x="633" y="458"/>
                </a:lnTo>
                <a:lnTo>
                  <a:pt x="640" y="453"/>
                </a:lnTo>
                <a:lnTo>
                  <a:pt x="646" y="449"/>
                </a:lnTo>
                <a:lnTo>
                  <a:pt x="652" y="446"/>
                </a:lnTo>
                <a:lnTo>
                  <a:pt x="658" y="445"/>
                </a:lnTo>
                <a:lnTo>
                  <a:pt x="661" y="445"/>
                </a:lnTo>
                <a:lnTo>
                  <a:pt x="663" y="446"/>
                </a:lnTo>
                <a:lnTo>
                  <a:pt x="666" y="447"/>
                </a:lnTo>
                <a:lnTo>
                  <a:pt x="668" y="449"/>
                </a:lnTo>
                <a:lnTo>
                  <a:pt x="670" y="451"/>
                </a:lnTo>
                <a:lnTo>
                  <a:pt x="672" y="455"/>
                </a:lnTo>
                <a:lnTo>
                  <a:pt x="674" y="459"/>
                </a:lnTo>
                <a:lnTo>
                  <a:pt x="676" y="464"/>
                </a:lnTo>
                <a:lnTo>
                  <a:pt x="676" y="663"/>
                </a:lnTo>
                <a:lnTo>
                  <a:pt x="0" y="663"/>
                </a:lnTo>
                <a:lnTo>
                  <a:pt x="0" y="139"/>
                </a:lnTo>
                <a:lnTo>
                  <a:pt x="282" y="139"/>
                </a:lnTo>
                <a:close/>
              </a:path>
            </a:pathLst>
          </a:custGeom>
          <a:solidFill>
            <a:srgbClr val="700D81"/>
          </a:solidFill>
          <a:ln w="38100">
            <a:solidFill>
              <a:srgbClr val="00206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/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6AFD6A38-F534-4BD8-A03D-269322B4D9B2}"/>
              </a:ext>
            </a:extLst>
          </p:cNvPr>
          <p:cNvSpPr>
            <a:spLocks/>
          </p:cNvSpPr>
          <p:nvPr/>
        </p:nvSpPr>
        <p:spPr bwMode="auto">
          <a:xfrm>
            <a:off x="5184026" y="627605"/>
            <a:ext cx="1351520" cy="893423"/>
          </a:xfrm>
          <a:custGeom>
            <a:avLst/>
            <a:gdLst>
              <a:gd name="T0" fmla="*/ 136 w 818"/>
              <a:gd name="T1" fmla="*/ 313 h 524"/>
              <a:gd name="T2" fmla="*/ 129 w 818"/>
              <a:gd name="T3" fmla="*/ 307 h 524"/>
              <a:gd name="T4" fmla="*/ 120 w 818"/>
              <a:gd name="T5" fmla="*/ 306 h 524"/>
              <a:gd name="T6" fmla="*/ 104 w 818"/>
              <a:gd name="T7" fmla="*/ 314 h 524"/>
              <a:gd name="T8" fmla="*/ 82 w 818"/>
              <a:gd name="T9" fmla="*/ 330 h 524"/>
              <a:gd name="T10" fmla="*/ 67 w 818"/>
              <a:gd name="T11" fmla="*/ 339 h 524"/>
              <a:gd name="T12" fmla="*/ 50 w 818"/>
              <a:gd name="T13" fmla="*/ 341 h 524"/>
              <a:gd name="T14" fmla="*/ 37 w 818"/>
              <a:gd name="T15" fmla="*/ 338 h 524"/>
              <a:gd name="T16" fmla="*/ 21 w 818"/>
              <a:gd name="T17" fmla="*/ 324 h 524"/>
              <a:gd name="T18" fmla="*/ 10 w 818"/>
              <a:gd name="T19" fmla="*/ 307 h 524"/>
              <a:gd name="T20" fmla="*/ 3 w 818"/>
              <a:gd name="T21" fmla="*/ 287 h 524"/>
              <a:gd name="T22" fmla="*/ 0 w 818"/>
              <a:gd name="T23" fmla="*/ 260 h 524"/>
              <a:gd name="T24" fmla="*/ 6 w 818"/>
              <a:gd name="T25" fmla="*/ 229 h 524"/>
              <a:gd name="T26" fmla="*/ 14 w 818"/>
              <a:gd name="T27" fmla="*/ 211 h 524"/>
              <a:gd name="T28" fmla="*/ 26 w 818"/>
              <a:gd name="T29" fmla="*/ 195 h 524"/>
              <a:gd name="T30" fmla="*/ 39 w 818"/>
              <a:gd name="T31" fmla="*/ 186 h 524"/>
              <a:gd name="T32" fmla="*/ 52 w 818"/>
              <a:gd name="T33" fmla="*/ 183 h 524"/>
              <a:gd name="T34" fmla="*/ 65 w 818"/>
              <a:gd name="T35" fmla="*/ 184 h 524"/>
              <a:gd name="T36" fmla="*/ 84 w 818"/>
              <a:gd name="T37" fmla="*/ 192 h 524"/>
              <a:gd name="T38" fmla="*/ 105 w 818"/>
              <a:gd name="T39" fmla="*/ 208 h 524"/>
              <a:gd name="T40" fmla="*/ 121 w 818"/>
              <a:gd name="T41" fmla="*/ 215 h 524"/>
              <a:gd name="T42" fmla="*/ 128 w 818"/>
              <a:gd name="T43" fmla="*/ 214 h 524"/>
              <a:gd name="T44" fmla="*/ 135 w 818"/>
              <a:gd name="T45" fmla="*/ 208 h 524"/>
              <a:gd name="T46" fmla="*/ 142 w 818"/>
              <a:gd name="T47" fmla="*/ 195 h 524"/>
              <a:gd name="T48" fmla="*/ 420 w 818"/>
              <a:gd name="T49" fmla="*/ 3 h 524"/>
              <a:gd name="T50" fmla="*/ 430 w 818"/>
              <a:gd name="T51" fmla="*/ 10 h 524"/>
              <a:gd name="T52" fmla="*/ 432 w 818"/>
              <a:gd name="T53" fmla="*/ 19 h 524"/>
              <a:gd name="T54" fmla="*/ 429 w 818"/>
              <a:gd name="T55" fmla="*/ 30 h 524"/>
              <a:gd name="T56" fmla="*/ 416 w 818"/>
              <a:gd name="T57" fmla="*/ 49 h 524"/>
              <a:gd name="T58" fmla="*/ 406 w 818"/>
              <a:gd name="T59" fmla="*/ 66 h 524"/>
              <a:gd name="T60" fmla="*/ 402 w 818"/>
              <a:gd name="T61" fmla="*/ 80 h 524"/>
              <a:gd name="T62" fmla="*/ 401 w 818"/>
              <a:gd name="T63" fmla="*/ 91 h 524"/>
              <a:gd name="T64" fmla="*/ 405 w 818"/>
              <a:gd name="T65" fmla="*/ 103 h 524"/>
              <a:gd name="T66" fmla="*/ 411 w 818"/>
              <a:gd name="T67" fmla="*/ 113 h 524"/>
              <a:gd name="T68" fmla="*/ 424 w 818"/>
              <a:gd name="T69" fmla="*/ 125 h 524"/>
              <a:gd name="T70" fmla="*/ 450 w 818"/>
              <a:gd name="T71" fmla="*/ 137 h 524"/>
              <a:gd name="T72" fmla="*/ 470 w 818"/>
              <a:gd name="T73" fmla="*/ 141 h 524"/>
              <a:gd name="T74" fmla="*/ 496 w 818"/>
              <a:gd name="T75" fmla="*/ 140 h 524"/>
              <a:gd name="T76" fmla="*/ 522 w 818"/>
              <a:gd name="T77" fmla="*/ 133 h 524"/>
              <a:gd name="T78" fmla="*/ 538 w 818"/>
              <a:gd name="T79" fmla="*/ 124 h 524"/>
              <a:gd name="T80" fmla="*/ 553 w 818"/>
              <a:gd name="T81" fmla="*/ 108 h 524"/>
              <a:gd name="T82" fmla="*/ 558 w 818"/>
              <a:gd name="T83" fmla="*/ 95 h 524"/>
              <a:gd name="T84" fmla="*/ 558 w 818"/>
              <a:gd name="T85" fmla="*/ 83 h 524"/>
              <a:gd name="T86" fmla="*/ 548 w 818"/>
              <a:gd name="T87" fmla="*/ 58 h 524"/>
              <a:gd name="T88" fmla="*/ 529 w 818"/>
              <a:gd name="T89" fmla="*/ 30 h 524"/>
              <a:gd name="T90" fmla="*/ 524 w 818"/>
              <a:gd name="T91" fmla="*/ 18 h 524"/>
              <a:gd name="T92" fmla="*/ 525 w 818"/>
              <a:gd name="T93" fmla="*/ 13 h 524"/>
              <a:gd name="T94" fmla="*/ 531 w 818"/>
              <a:gd name="T95" fmla="*/ 6 h 524"/>
              <a:gd name="T96" fmla="*/ 544 w 818"/>
              <a:gd name="T97" fmla="*/ 0 h 524"/>
              <a:gd name="T98" fmla="*/ 142 w 818"/>
              <a:gd name="T99" fmla="*/ 524 h 52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18"/>
              <a:gd name="T151" fmla="*/ 0 h 524"/>
              <a:gd name="T152" fmla="*/ 818 w 818"/>
              <a:gd name="T153" fmla="*/ 524 h 52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18" h="524">
                <a:moveTo>
                  <a:pt x="142" y="326"/>
                </a:moveTo>
                <a:lnTo>
                  <a:pt x="138" y="316"/>
                </a:lnTo>
                <a:lnTo>
                  <a:pt x="136" y="313"/>
                </a:lnTo>
                <a:lnTo>
                  <a:pt x="133" y="310"/>
                </a:lnTo>
                <a:lnTo>
                  <a:pt x="131" y="308"/>
                </a:lnTo>
                <a:lnTo>
                  <a:pt x="129" y="307"/>
                </a:lnTo>
                <a:lnTo>
                  <a:pt x="126" y="306"/>
                </a:lnTo>
                <a:lnTo>
                  <a:pt x="123" y="306"/>
                </a:lnTo>
                <a:lnTo>
                  <a:pt x="120" y="306"/>
                </a:lnTo>
                <a:lnTo>
                  <a:pt x="117" y="307"/>
                </a:lnTo>
                <a:lnTo>
                  <a:pt x="110" y="310"/>
                </a:lnTo>
                <a:lnTo>
                  <a:pt x="104" y="314"/>
                </a:lnTo>
                <a:lnTo>
                  <a:pt x="97" y="319"/>
                </a:lnTo>
                <a:lnTo>
                  <a:pt x="90" y="324"/>
                </a:lnTo>
                <a:lnTo>
                  <a:pt x="82" y="330"/>
                </a:lnTo>
                <a:lnTo>
                  <a:pt x="75" y="335"/>
                </a:lnTo>
                <a:lnTo>
                  <a:pt x="71" y="337"/>
                </a:lnTo>
                <a:lnTo>
                  <a:pt x="67" y="339"/>
                </a:lnTo>
                <a:lnTo>
                  <a:pt x="59" y="341"/>
                </a:lnTo>
                <a:lnTo>
                  <a:pt x="54" y="341"/>
                </a:lnTo>
                <a:lnTo>
                  <a:pt x="50" y="341"/>
                </a:lnTo>
                <a:lnTo>
                  <a:pt x="46" y="341"/>
                </a:lnTo>
                <a:lnTo>
                  <a:pt x="42" y="340"/>
                </a:lnTo>
                <a:lnTo>
                  <a:pt x="37" y="338"/>
                </a:lnTo>
                <a:lnTo>
                  <a:pt x="33" y="335"/>
                </a:lnTo>
                <a:lnTo>
                  <a:pt x="25" y="327"/>
                </a:lnTo>
                <a:lnTo>
                  <a:pt x="21" y="324"/>
                </a:lnTo>
                <a:lnTo>
                  <a:pt x="18" y="320"/>
                </a:lnTo>
                <a:lnTo>
                  <a:pt x="12" y="311"/>
                </a:lnTo>
                <a:lnTo>
                  <a:pt x="10" y="307"/>
                </a:lnTo>
                <a:lnTo>
                  <a:pt x="8" y="302"/>
                </a:lnTo>
                <a:lnTo>
                  <a:pt x="4" y="292"/>
                </a:lnTo>
                <a:lnTo>
                  <a:pt x="3" y="287"/>
                </a:lnTo>
                <a:lnTo>
                  <a:pt x="2" y="282"/>
                </a:lnTo>
                <a:lnTo>
                  <a:pt x="1" y="271"/>
                </a:lnTo>
                <a:lnTo>
                  <a:pt x="0" y="260"/>
                </a:lnTo>
                <a:lnTo>
                  <a:pt x="1" y="249"/>
                </a:lnTo>
                <a:lnTo>
                  <a:pt x="3" y="239"/>
                </a:lnTo>
                <a:lnTo>
                  <a:pt x="6" y="229"/>
                </a:lnTo>
                <a:lnTo>
                  <a:pt x="7" y="224"/>
                </a:lnTo>
                <a:lnTo>
                  <a:pt x="9" y="219"/>
                </a:lnTo>
                <a:lnTo>
                  <a:pt x="14" y="211"/>
                </a:lnTo>
                <a:lnTo>
                  <a:pt x="17" y="206"/>
                </a:lnTo>
                <a:lnTo>
                  <a:pt x="20" y="203"/>
                </a:lnTo>
                <a:lnTo>
                  <a:pt x="26" y="195"/>
                </a:lnTo>
                <a:lnTo>
                  <a:pt x="30" y="192"/>
                </a:lnTo>
                <a:lnTo>
                  <a:pt x="34" y="189"/>
                </a:lnTo>
                <a:lnTo>
                  <a:pt x="39" y="186"/>
                </a:lnTo>
                <a:lnTo>
                  <a:pt x="43" y="184"/>
                </a:lnTo>
                <a:lnTo>
                  <a:pt x="48" y="183"/>
                </a:lnTo>
                <a:lnTo>
                  <a:pt x="52" y="183"/>
                </a:lnTo>
                <a:lnTo>
                  <a:pt x="56" y="182"/>
                </a:lnTo>
                <a:lnTo>
                  <a:pt x="61" y="183"/>
                </a:lnTo>
                <a:lnTo>
                  <a:pt x="65" y="184"/>
                </a:lnTo>
                <a:lnTo>
                  <a:pt x="69" y="185"/>
                </a:lnTo>
                <a:lnTo>
                  <a:pt x="77" y="188"/>
                </a:lnTo>
                <a:lnTo>
                  <a:pt x="84" y="192"/>
                </a:lnTo>
                <a:lnTo>
                  <a:pt x="91" y="197"/>
                </a:lnTo>
                <a:lnTo>
                  <a:pt x="98" y="203"/>
                </a:lnTo>
                <a:lnTo>
                  <a:pt x="105" y="208"/>
                </a:lnTo>
                <a:lnTo>
                  <a:pt x="111" y="212"/>
                </a:lnTo>
                <a:lnTo>
                  <a:pt x="117" y="214"/>
                </a:lnTo>
                <a:lnTo>
                  <a:pt x="121" y="215"/>
                </a:lnTo>
                <a:lnTo>
                  <a:pt x="123" y="215"/>
                </a:lnTo>
                <a:lnTo>
                  <a:pt x="126" y="215"/>
                </a:lnTo>
                <a:lnTo>
                  <a:pt x="128" y="214"/>
                </a:lnTo>
                <a:lnTo>
                  <a:pt x="131" y="213"/>
                </a:lnTo>
                <a:lnTo>
                  <a:pt x="133" y="211"/>
                </a:lnTo>
                <a:lnTo>
                  <a:pt x="135" y="208"/>
                </a:lnTo>
                <a:lnTo>
                  <a:pt x="138" y="205"/>
                </a:lnTo>
                <a:lnTo>
                  <a:pt x="140" y="201"/>
                </a:lnTo>
                <a:lnTo>
                  <a:pt x="142" y="195"/>
                </a:lnTo>
                <a:lnTo>
                  <a:pt x="142" y="0"/>
                </a:lnTo>
                <a:lnTo>
                  <a:pt x="414" y="0"/>
                </a:lnTo>
                <a:lnTo>
                  <a:pt x="420" y="3"/>
                </a:lnTo>
                <a:lnTo>
                  <a:pt x="425" y="6"/>
                </a:lnTo>
                <a:lnTo>
                  <a:pt x="428" y="9"/>
                </a:lnTo>
                <a:lnTo>
                  <a:pt x="430" y="10"/>
                </a:lnTo>
                <a:lnTo>
                  <a:pt x="431" y="12"/>
                </a:lnTo>
                <a:lnTo>
                  <a:pt x="432" y="15"/>
                </a:lnTo>
                <a:lnTo>
                  <a:pt x="432" y="19"/>
                </a:lnTo>
                <a:lnTo>
                  <a:pt x="432" y="22"/>
                </a:lnTo>
                <a:lnTo>
                  <a:pt x="431" y="26"/>
                </a:lnTo>
                <a:lnTo>
                  <a:pt x="429" y="30"/>
                </a:lnTo>
                <a:lnTo>
                  <a:pt x="426" y="34"/>
                </a:lnTo>
                <a:lnTo>
                  <a:pt x="421" y="42"/>
                </a:lnTo>
                <a:lnTo>
                  <a:pt x="416" y="49"/>
                </a:lnTo>
                <a:lnTo>
                  <a:pt x="411" y="56"/>
                </a:lnTo>
                <a:lnTo>
                  <a:pt x="408" y="61"/>
                </a:lnTo>
                <a:lnTo>
                  <a:pt x="406" y="66"/>
                </a:lnTo>
                <a:lnTo>
                  <a:pt x="404" y="71"/>
                </a:lnTo>
                <a:lnTo>
                  <a:pt x="402" y="76"/>
                </a:lnTo>
                <a:lnTo>
                  <a:pt x="402" y="80"/>
                </a:lnTo>
                <a:lnTo>
                  <a:pt x="401" y="84"/>
                </a:lnTo>
                <a:lnTo>
                  <a:pt x="401" y="87"/>
                </a:lnTo>
                <a:lnTo>
                  <a:pt x="401" y="91"/>
                </a:lnTo>
                <a:lnTo>
                  <a:pt x="402" y="95"/>
                </a:lnTo>
                <a:lnTo>
                  <a:pt x="403" y="99"/>
                </a:lnTo>
                <a:lnTo>
                  <a:pt x="405" y="103"/>
                </a:lnTo>
                <a:lnTo>
                  <a:pt x="406" y="107"/>
                </a:lnTo>
                <a:lnTo>
                  <a:pt x="409" y="110"/>
                </a:lnTo>
                <a:lnTo>
                  <a:pt x="411" y="113"/>
                </a:lnTo>
                <a:lnTo>
                  <a:pt x="414" y="117"/>
                </a:lnTo>
                <a:lnTo>
                  <a:pt x="417" y="120"/>
                </a:lnTo>
                <a:lnTo>
                  <a:pt x="424" y="125"/>
                </a:lnTo>
                <a:lnTo>
                  <a:pt x="432" y="130"/>
                </a:lnTo>
                <a:lnTo>
                  <a:pt x="441" y="134"/>
                </a:lnTo>
                <a:lnTo>
                  <a:pt x="450" y="137"/>
                </a:lnTo>
                <a:lnTo>
                  <a:pt x="455" y="138"/>
                </a:lnTo>
                <a:lnTo>
                  <a:pt x="460" y="139"/>
                </a:lnTo>
                <a:lnTo>
                  <a:pt x="470" y="141"/>
                </a:lnTo>
                <a:lnTo>
                  <a:pt x="481" y="141"/>
                </a:lnTo>
                <a:lnTo>
                  <a:pt x="491" y="141"/>
                </a:lnTo>
                <a:lnTo>
                  <a:pt x="496" y="140"/>
                </a:lnTo>
                <a:lnTo>
                  <a:pt x="502" y="139"/>
                </a:lnTo>
                <a:lnTo>
                  <a:pt x="512" y="137"/>
                </a:lnTo>
                <a:lnTo>
                  <a:pt x="522" y="133"/>
                </a:lnTo>
                <a:lnTo>
                  <a:pt x="527" y="131"/>
                </a:lnTo>
                <a:lnTo>
                  <a:pt x="531" y="128"/>
                </a:lnTo>
                <a:lnTo>
                  <a:pt x="538" y="124"/>
                </a:lnTo>
                <a:lnTo>
                  <a:pt x="544" y="119"/>
                </a:lnTo>
                <a:lnTo>
                  <a:pt x="549" y="114"/>
                </a:lnTo>
                <a:lnTo>
                  <a:pt x="553" y="108"/>
                </a:lnTo>
                <a:lnTo>
                  <a:pt x="555" y="104"/>
                </a:lnTo>
                <a:lnTo>
                  <a:pt x="557" y="100"/>
                </a:lnTo>
                <a:lnTo>
                  <a:pt x="558" y="95"/>
                </a:lnTo>
                <a:lnTo>
                  <a:pt x="559" y="91"/>
                </a:lnTo>
                <a:lnTo>
                  <a:pt x="559" y="87"/>
                </a:lnTo>
                <a:lnTo>
                  <a:pt x="558" y="83"/>
                </a:lnTo>
                <a:lnTo>
                  <a:pt x="556" y="75"/>
                </a:lnTo>
                <a:lnTo>
                  <a:pt x="553" y="66"/>
                </a:lnTo>
                <a:lnTo>
                  <a:pt x="548" y="58"/>
                </a:lnTo>
                <a:lnTo>
                  <a:pt x="538" y="43"/>
                </a:lnTo>
                <a:lnTo>
                  <a:pt x="533" y="37"/>
                </a:lnTo>
                <a:lnTo>
                  <a:pt x="529" y="30"/>
                </a:lnTo>
                <a:lnTo>
                  <a:pt x="526" y="24"/>
                </a:lnTo>
                <a:lnTo>
                  <a:pt x="525" y="21"/>
                </a:lnTo>
                <a:lnTo>
                  <a:pt x="524" y="18"/>
                </a:lnTo>
                <a:lnTo>
                  <a:pt x="524" y="16"/>
                </a:lnTo>
                <a:lnTo>
                  <a:pt x="525" y="14"/>
                </a:lnTo>
                <a:lnTo>
                  <a:pt x="525" y="13"/>
                </a:lnTo>
                <a:lnTo>
                  <a:pt x="526" y="11"/>
                </a:lnTo>
                <a:lnTo>
                  <a:pt x="528" y="8"/>
                </a:lnTo>
                <a:lnTo>
                  <a:pt x="531" y="6"/>
                </a:lnTo>
                <a:lnTo>
                  <a:pt x="534" y="4"/>
                </a:lnTo>
                <a:lnTo>
                  <a:pt x="539" y="2"/>
                </a:lnTo>
                <a:lnTo>
                  <a:pt x="544" y="0"/>
                </a:lnTo>
                <a:lnTo>
                  <a:pt x="818" y="0"/>
                </a:lnTo>
                <a:lnTo>
                  <a:pt x="818" y="524"/>
                </a:lnTo>
                <a:lnTo>
                  <a:pt x="142" y="524"/>
                </a:lnTo>
                <a:lnTo>
                  <a:pt x="142" y="32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36000" rIns="72000" bIns="36000"/>
          <a:lstStyle/>
          <a:p>
            <a:pPr fontAlgn="auto">
              <a:lnSpc>
                <a:spcPct val="90000"/>
              </a:lnSpc>
              <a:defRPr/>
            </a:pPr>
            <a:endParaRPr lang="ru-RU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9E0420-C3B9-4CD2-AF83-5AFB8FDD728A}"/>
              </a:ext>
            </a:extLst>
          </p:cNvPr>
          <p:cNvSpPr txBox="1"/>
          <p:nvPr/>
        </p:nvSpPr>
        <p:spPr>
          <a:xfrm>
            <a:off x="137275" y="513491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rgbClr val="FFFF00"/>
                </a:solidFill>
                <a:latin typeface="Comic Sans MS" pitchFamily="66" charset="0"/>
                <a:cs typeface="Aharoni" pitchFamily="2" charset="-79"/>
              </a:rPr>
              <a:t>П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A7B0A70-FA3E-4A5A-BA3A-BE3070377209}"/>
              </a:ext>
            </a:extLst>
          </p:cNvPr>
          <p:cNvSpPr/>
          <p:nvPr/>
        </p:nvSpPr>
        <p:spPr>
          <a:xfrm>
            <a:off x="1286044" y="512593"/>
            <a:ext cx="1320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Comic Sans MS" pitchFamily="66" charset="0"/>
              </a:rPr>
              <a:t>О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3D84BE4-E3DE-4CE7-872C-567836A6C877}"/>
              </a:ext>
            </a:extLst>
          </p:cNvPr>
          <p:cNvSpPr/>
          <p:nvPr/>
        </p:nvSpPr>
        <p:spPr>
          <a:xfrm>
            <a:off x="2326833" y="454621"/>
            <a:ext cx="10829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FFF00"/>
                </a:solidFill>
                <a:latin typeface="Comic Sans MS" pitchFamily="66" charset="0"/>
              </a:rPr>
              <a:t>З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1F49772-D53A-46BD-BFED-CD49ED052DE9}"/>
              </a:ext>
            </a:extLst>
          </p:cNvPr>
          <p:cNvSpPr/>
          <p:nvPr/>
        </p:nvSpPr>
        <p:spPr>
          <a:xfrm>
            <a:off x="3305880" y="470055"/>
            <a:ext cx="1102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FFF00"/>
                </a:solidFill>
                <a:latin typeface="Comic Sans MS" pitchFamily="66" charset="0"/>
              </a:rPr>
              <a:t>И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AD1F38F-7EEC-4A06-96B9-DFD3752D33CC}"/>
              </a:ext>
            </a:extLst>
          </p:cNvPr>
          <p:cNvSpPr/>
          <p:nvPr/>
        </p:nvSpPr>
        <p:spPr>
          <a:xfrm>
            <a:off x="4376954" y="548868"/>
            <a:ext cx="8130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F020D7"/>
                </a:solidFill>
                <a:latin typeface="Comic Sans MS" pitchFamily="66" charset="0"/>
              </a:rPr>
              <a:t>Т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0D5BCDE-AAB0-481D-A780-76B59B2E4BEE}"/>
              </a:ext>
            </a:extLst>
          </p:cNvPr>
          <p:cNvSpPr/>
          <p:nvPr/>
        </p:nvSpPr>
        <p:spPr>
          <a:xfrm>
            <a:off x="5594510" y="597069"/>
            <a:ext cx="8755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FFFF00"/>
                </a:solidFill>
                <a:latin typeface="Comic Sans MS" pitchFamily="66" charset="0"/>
              </a:rPr>
              <a:t>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DB3436-69D7-4702-960B-A85117F9CB08}"/>
              </a:ext>
            </a:extLst>
          </p:cNvPr>
          <p:cNvSpPr txBox="1"/>
          <p:nvPr/>
        </p:nvSpPr>
        <p:spPr>
          <a:xfrm>
            <a:off x="6701251" y="252952"/>
            <a:ext cx="936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F64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3074988"/>
            <a:ext cx="7921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web.whatsapp.com/b57bf40d-81bf-4731-ab7f-151c902254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b57bf40d-81bf-4731-ab7f-151c9022544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0560D15-B794-FF8F-9586-964AEE7C0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0B61A2-D6D8-F4DC-E9FD-4FB78651F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23" y="2183611"/>
            <a:ext cx="3765760" cy="282432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 rot="1520660">
            <a:off x="375176" y="2541209"/>
            <a:ext cx="182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забота</a:t>
            </a:r>
          </a:p>
        </p:txBody>
      </p:sp>
      <p:sp>
        <p:nvSpPr>
          <p:cNvPr id="8" name="TextBox 7"/>
          <p:cNvSpPr txBox="1"/>
          <p:nvPr/>
        </p:nvSpPr>
        <p:spPr>
          <a:xfrm rot="2099552">
            <a:off x="5391791" y="5155992"/>
            <a:ext cx="203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доброта</a:t>
            </a:r>
          </a:p>
        </p:txBody>
      </p:sp>
      <p:sp>
        <p:nvSpPr>
          <p:cNvPr id="10" name="TextBox 9"/>
          <p:cNvSpPr txBox="1"/>
          <p:nvPr/>
        </p:nvSpPr>
        <p:spPr>
          <a:xfrm rot="18188039">
            <a:off x="1291315" y="5261248"/>
            <a:ext cx="279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F020D7"/>
                </a:solidFill>
                <a:latin typeface="Arial Black" panose="020B0A04020102020204" pitchFamily="34" charset="0"/>
              </a:rPr>
              <a:t>уважение</a:t>
            </a:r>
          </a:p>
        </p:txBody>
      </p:sp>
      <p:sp>
        <p:nvSpPr>
          <p:cNvPr id="13" name="TextBox 12"/>
          <p:cNvSpPr txBox="1"/>
          <p:nvPr/>
        </p:nvSpPr>
        <p:spPr>
          <a:xfrm rot="20840091">
            <a:off x="161104" y="3623754"/>
            <a:ext cx="275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660066"/>
                </a:solidFill>
                <a:latin typeface="Arial Black" panose="020B0A04020102020204" pitchFamily="34" charset="0"/>
              </a:rPr>
              <a:t>креатив</a:t>
            </a:r>
          </a:p>
        </p:txBody>
      </p:sp>
      <p:sp>
        <p:nvSpPr>
          <p:cNvPr id="14" name="TextBox 13"/>
          <p:cNvSpPr txBox="1"/>
          <p:nvPr/>
        </p:nvSpPr>
        <p:spPr>
          <a:xfrm rot="21031574">
            <a:off x="5538360" y="2435501"/>
            <a:ext cx="3405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0D81"/>
                </a:solidFill>
                <a:latin typeface="Comic Sans MS" panose="030F0702030302020204" pitchFamily="66" charset="0"/>
              </a:rPr>
              <a:t>  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700D81"/>
                </a:solidFill>
                <a:latin typeface="Arial Black" panose="020B0A04020102020204" pitchFamily="34" charset="0"/>
              </a:rPr>
              <a:t>дружелюбие</a:t>
            </a:r>
          </a:p>
        </p:txBody>
      </p:sp>
      <p:sp>
        <p:nvSpPr>
          <p:cNvPr id="17" name="TextBox 16"/>
          <p:cNvSpPr txBox="1"/>
          <p:nvPr/>
        </p:nvSpPr>
        <p:spPr>
          <a:xfrm rot="721208">
            <a:off x="5791211" y="4043757"/>
            <a:ext cx="350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7635"/>
                </a:solidFill>
                <a:latin typeface="Arial Black" panose="020B0A04020102020204" pitchFamily="34" charset="0"/>
              </a:rPr>
              <a:t>сотрудничество</a:t>
            </a:r>
          </a:p>
        </p:txBody>
      </p:sp>
      <p:sp>
        <p:nvSpPr>
          <p:cNvPr id="18" name="TextBox 17"/>
          <p:cNvSpPr txBox="1"/>
          <p:nvPr/>
        </p:nvSpPr>
        <p:spPr>
          <a:xfrm rot="18895671">
            <a:off x="-209801" y="5171875"/>
            <a:ext cx="2975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отзывчивость</a:t>
            </a:r>
          </a:p>
        </p:txBody>
      </p:sp>
      <p:sp>
        <p:nvSpPr>
          <p:cNvPr id="19" name="TextBox 18"/>
          <p:cNvSpPr txBox="1"/>
          <p:nvPr/>
        </p:nvSpPr>
        <p:spPr>
          <a:xfrm rot="3220956">
            <a:off x="4043563" y="5990095"/>
            <a:ext cx="277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F64C00"/>
                </a:solidFill>
                <a:latin typeface="Arial Black" panose="020B0A04020102020204" pitchFamily="34" charset="0"/>
              </a:rPr>
              <a:t>терпение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2895658" y="5603819"/>
            <a:ext cx="182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любовь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3657B-7E97-D8A8-3608-7883961B4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605" y="2196688"/>
            <a:ext cx="3800742" cy="2809053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3" grpId="0"/>
      <p:bldP spid="14" grpId="0"/>
      <p:bldP spid="17" grpId="0"/>
      <p:bldP spid="18" grpId="0"/>
      <p:bldP spid="19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80" y="2731777"/>
            <a:ext cx="1711419" cy="128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032"/>
            <a:ext cx="9175275" cy="6908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832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70" y="240330"/>
            <a:ext cx="3564396" cy="237626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66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421" t="8858" r="1789" b="7976"/>
          <a:stretch/>
        </p:blipFill>
        <p:spPr>
          <a:xfrm>
            <a:off x="253280" y="2781330"/>
            <a:ext cx="2971647" cy="338437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66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1076" t="29236" b="1204"/>
          <a:stretch/>
        </p:blipFill>
        <p:spPr>
          <a:xfrm>
            <a:off x="3962899" y="221193"/>
            <a:ext cx="3650028" cy="238608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66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45617" y="2947406"/>
            <a:ext cx="31067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ln w="19050">
                  <a:noFill/>
                  <a:prstDash val="solid"/>
                </a:ln>
                <a:solidFill>
                  <a:srgbClr val="1B392F"/>
                </a:solidFill>
                <a:latin typeface="Arial Black" panose="020B0A04020102020204" pitchFamily="34" charset="0"/>
                <a:ea typeface="Cambria" panose="02040503050406030204" pitchFamily="18" charset="0"/>
              </a:rPr>
              <a:t>Учитель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9952" y="3742705"/>
            <a:ext cx="62360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>
                <a:ln w="18000">
                  <a:noFill/>
                  <a:prstDash val="solid"/>
                  <a:miter lim="800000"/>
                </a:ln>
                <a:solidFill>
                  <a:srgbClr val="1B392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много</a:t>
            </a:r>
            <a:r>
              <a:rPr lang="ru-RU" sz="4400" b="1" dirty="0">
                <a:ln w="18000">
                  <a:solidFill>
                    <a:srgbClr val="700D8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lvl="0"/>
            <a:r>
              <a:rPr lang="ru-RU" sz="4400" b="1" dirty="0">
                <a:ln w="18000">
                  <a:solidFill>
                    <a:srgbClr val="700D8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ru-RU" sz="4400" b="1" dirty="0">
                <a:ln w="18000">
                  <a:noFill/>
                  <a:prstDash val="solid"/>
                  <a:miter lim="800000"/>
                </a:ln>
                <a:solidFill>
                  <a:srgbClr val="1B392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в этом </a:t>
            </a:r>
          </a:p>
          <a:p>
            <a:pPr lvl="0"/>
            <a:r>
              <a:rPr lang="ru-RU" sz="4400" b="1" dirty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              </a:t>
            </a:r>
            <a:r>
              <a:rPr lang="ru-RU" sz="4400" b="1" dirty="0">
                <a:ln w="18000">
                  <a:noFill/>
                  <a:prstDash val="solid"/>
                  <a:miter lim="800000"/>
                </a:ln>
                <a:solidFill>
                  <a:srgbClr val="1B392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слове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4208" y="2901239"/>
            <a:ext cx="14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n w="18000">
                  <a:solidFill>
                    <a:srgbClr val="007635"/>
                  </a:solidFill>
                  <a:prstDash val="solid"/>
                  <a:miter lim="800000"/>
                </a:ln>
                <a:solidFill>
                  <a:srgbClr val="00763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dirty="0">
                <a:ln w="18000">
                  <a:noFill/>
                  <a:prstDash val="solid"/>
                  <a:miter lim="800000"/>
                </a:ln>
                <a:solidFill>
                  <a:srgbClr val="18342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5739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CB43-85F2-8B28-B2CA-AA97BC9C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9669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32E55-E346-53E9-7534-CF80BEDC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902182"/>
            <a:ext cx="4319638" cy="288032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B07B2-254B-EE18-1377-754049F4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00599"/>
            <a:ext cx="2424630" cy="323284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5725EA-96DA-C54F-7ED8-9B6FCDB3E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155524"/>
            <a:ext cx="2689382" cy="358584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A9A19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75D518-E2A1-C830-3ECF-B48E0B415449}"/>
              </a:ext>
            </a:extLst>
          </p:cNvPr>
          <p:cNvSpPr txBox="1"/>
          <p:nvPr/>
        </p:nvSpPr>
        <p:spPr>
          <a:xfrm>
            <a:off x="323528" y="300600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18342B"/>
                </a:solidFill>
                <a:latin typeface="Arial Black" panose="020B0A04020102020204" pitchFamily="34" charset="0"/>
              </a:rPr>
              <a:t>Моя педагогическая</a:t>
            </a:r>
          </a:p>
          <a:p>
            <a:r>
              <a:rPr lang="ru-RU" sz="4800" dirty="0">
                <a:solidFill>
                  <a:srgbClr val="18342B"/>
                </a:solidFill>
                <a:latin typeface="Arial Black" panose="020B0A04020102020204" pitchFamily="34" charset="0"/>
              </a:rPr>
              <a:t>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318060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894A05-781F-6BCF-C3C2-8B30BB32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E249B-A64F-46D1-3289-4BAA0F37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2" y="4071707"/>
            <a:ext cx="3858164" cy="237626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E4053F-32D1-7263-36B3-6C0014DDB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9" t="14300" r="650" b="29000"/>
          <a:stretch/>
        </p:blipFill>
        <p:spPr>
          <a:xfrm>
            <a:off x="4499992" y="933994"/>
            <a:ext cx="4250004" cy="262829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3FD502-7AE7-BB3A-DA4D-BA499252A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569" y="4071707"/>
            <a:ext cx="3815111" cy="220895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B7F6A4-C66F-7EDD-7383-51EE08F8A2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00" r="22001" b="45800"/>
          <a:stretch/>
        </p:blipFill>
        <p:spPr>
          <a:xfrm>
            <a:off x="1331640" y="838675"/>
            <a:ext cx="2407146" cy="288032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66DB5A-7DBF-BC11-DF30-B920CD01EEA5}"/>
              </a:ext>
            </a:extLst>
          </p:cNvPr>
          <p:cNvSpPr txBox="1"/>
          <p:nvPr/>
        </p:nvSpPr>
        <p:spPr>
          <a:xfrm>
            <a:off x="61156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8342B"/>
                </a:solidFill>
                <a:latin typeface="Arial Black" panose="020B0A04020102020204" pitchFamily="34" charset="0"/>
              </a:rPr>
              <a:t>Участие в педагогических конкурсах </a:t>
            </a:r>
          </a:p>
        </p:txBody>
      </p:sp>
    </p:spTree>
    <p:extLst>
      <p:ext uri="{BB962C8B-B14F-4D97-AF65-F5344CB8AC3E}">
        <p14:creationId xmlns:p14="http://schemas.microsoft.com/office/powerpoint/2010/main" val="51200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2434A5-2606-F9D4-F42A-51CBE971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5BDB58-8A9C-11A3-88F2-9641ED5E9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06" y="1196752"/>
            <a:ext cx="3095984" cy="216024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852CB-9D8C-1B59-94FF-6F04E65C8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188" y="1074936"/>
            <a:ext cx="3321308" cy="218610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F99A32-5128-1AC1-FDAB-7395DC539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821" y="4051053"/>
            <a:ext cx="3180110" cy="211579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3FD1A-7A62-829B-74A2-EE03E2703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97" y="4157050"/>
            <a:ext cx="3243027" cy="216024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D26D6-4F11-A234-6424-B9FFD832665E}"/>
              </a:ext>
            </a:extLst>
          </p:cNvPr>
          <p:cNvSpPr txBox="1"/>
          <p:nvPr/>
        </p:nvSpPr>
        <p:spPr>
          <a:xfrm>
            <a:off x="611561" y="332656"/>
            <a:ext cx="695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8342B"/>
                </a:solidFill>
                <a:latin typeface="Arial Black" panose="020B0A04020102020204" pitchFamily="34" charset="0"/>
              </a:rPr>
              <a:t> Участие в составе жюри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F976A-DA1C-C2E9-4E3D-5208A92A09AD}"/>
              </a:ext>
            </a:extLst>
          </p:cNvPr>
          <p:cNvSpPr txBox="1"/>
          <p:nvPr/>
        </p:nvSpPr>
        <p:spPr>
          <a:xfrm>
            <a:off x="975897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D7CD7-4741-835F-D191-BB75CC5ADC36}"/>
              </a:ext>
            </a:extLst>
          </p:cNvPr>
          <p:cNvSpPr txBox="1"/>
          <p:nvPr/>
        </p:nvSpPr>
        <p:spPr>
          <a:xfrm>
            <a:off x="875406" y="3356992"/>
            <a:ext cx="309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B3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этап конкурса «Учитель здоровья»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91324-A91E-C50B-A5FC-F5E44CF1620B}"/>
              </a:ext>
            </a:extLst>
          </p:cNvPr>
          <p:cNvSpPr txBox="1"/>
          <p:nvPr/>
        </p:nvSpPr>
        <p:spPr>
          <a:xfrm>
            <a:off x="4846796" y="3429000"/>
            <a:ext cx="4669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B3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конкурс «Наставник-36»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AB7D9-34E7-666D-ECBD-81A418633ADC}"/>
              </a:ext>
            </a:extLst>
          </p:cNvPr>
          <p:cNvSpPr txBox="1"/>
          <p:nvPr/>
        </p:nvSpPr>
        <p:spPr>
          <a:xfrm>
            <a:off x="1331640" y="6327759"/>
            <a:ext cx="6950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B3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этап конкурса «Учитель года России 2023» </a:t>
            </a:r>
          </a:p>
        </p:txBody>
      </p:sp>
    </p:spTree>
    <p:extLst>
      <p:ext uri="{BB962C8B-B14F-4D97-AF65-F5344CB8AC3E}">
        <p14:creationId xmlns:p14="http://schemas.microsoft.com/office/powerpoint/2010/main" val="223607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" y="0"/>
            <a:ext cx="9142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6"/>
            <a:ext cx="156199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123728" y="2042906"/>
            <a:ext cx="3600400" cy="2034166"/>
          </a:xfrm>
          <a:prstGeom prst="ellipse">
            <a:avLst/>
          </a:prstGeom>
          <a:solidFill>
            <a:srgbClr val="FFFF00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B392F"/>
                </a:solidFill>
                <a:latin typeface="Arial Black" panose="020B0A04020102020204" pitchFamily="34" charset="0"/>
              </a:rPr>
              <a:t>Классный руководитель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5184576" cy="2125631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C074B-4AED-6215-52E8-6414B87C32FB}"/>
              </a:ext>
            </a:extLst>
          </p:cNvPr>
          <p:cNvSpPr txBox="1"/>
          <p:nvPr/>
        </p:nvSpPr>
        <p:spPr>
          <a:xfrm>
            <a:off x="35496" y="187237"/>
            <a:ext cx="1290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solidFill>
                  <a:srgbClr val="1B392F"/>
                </a:solidFill>
                <a:latin typeface="Arial Black" panose="020B0A04020102020204" pitchFamily="34" charset="0"/>
              </a:rPr>
              <a:t>П</a:t>
            </a:r>
            <a:r>
              <a:rPr lang="ru-RU" sz="2000" dirty="0">
                <a:ln>
                  <a:solidFill>
                    <a:srgbClr val="700D81"/>
                  </a:solidFill>
                </a:ln>
                <a:solidFill>
                  <a:srgbClr val="1B392F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ln>
                  <a:solidFill>
                    <a:srgbClr val="700D81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                                                                  </a:t>
            </a:r>
            <a:r>
              <a:rPr lang="ru-RU" sz="2000" dirty="0">
                <a:ln>
                  <a:solidFill>
                    <a:srgbClr val="700D81"/>
                  </a:solidFill>
                </a:ln>
                <a:solidFill>
                  <a:srgbClr val="7030A0"/>
                </a:solidFill>
              </a:rPr>
              <a:t>                                              </a:t>
            </a:r>
            <a:endParaRPr lang="ru-RU" dirty="0">
              <a:ln>
                <a:solidFill>
                  <a:srgbClr val="700D8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8A624-5F70-66B6-EBF0-C4B37054A4B9}"/>
              </a:ext>
            </a:extLst>
          </p:cNvPr>
          <p:cNvSpPr txBox="1"/>
          <p:nvPr/>
        </p:nvSpPr>
        <p:spPr>
          <a:xfrm>
            <a:off x="755576" y="764721"/>
            <a:ext cx="4680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1B392F"/>
                </a:solidFill>
                <a:latin typeface="Arial Black" panose="020B0A04020102020204" pitchFamily="34" charset="0"/>
              </a:rPr>
              <a:t>равильное</a:t>
            </a:r>
            <a:r>
              <a:rPr lang="ru-RU" sz="2400" b="1" dirty="0">
                <a:solidFill>
                  <a:srgbClr val="1B392F"/>
                </a:solidFill>
                <a:latin typeface="Arial Black" panose="020B0A04020102020204" pitchFamily="34" charset="0"/>
              </a:rPr>
              <a:t> воспитание-   гармоничное развитие личности</a:t>
            </a:r>
            <a:r>
              <a:rPr lang="ru-RU" sz="2400" b="1" dirty="0">
                <a:solidFill>
                  <a:srgbClr val="1B392F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ln>
                  <a:solidFill>
                    <a:srgbClr val="700D81"/>
                  </a:solidFill>
                </a:ln>
                <a:solidFill>
                  <a:srgbClr val="1B392F"/>
                </a:solidFill>
                <a:latin typeface="Comic Sans MS" panose="030F0702030302020204" pitchFamily="66" charset="0"/>
              </a:rPr>
              <a:t>   </a:t>
            </a:r>
            <a:r>
              <a:rPr lang="ru-RU" sz="2400" b="1" dirty="0">
                <a:ln>
                  <a:solidFill>
                    <a:srgbClr val="700D81"/>
                  </a:solidFill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32" y="3501008"/>
            <a:ext cx="2759716" cy="217112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7A872-537F-9EAB-6A83-C5B235E27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306" y="438951"/>
            <a:ext cx="3084712" cy="2313534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79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" y="0"/>
            <a:ext cx="9284146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3" y="182800"/>
            <a:ext cx="127476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/>
          <a:stretch/>
        </p:blipFill>
        <p:spPr bwMode="auto">
          <a:xfrm>
            <a:off x="611560" y="4581128"/>
            <a:ext cx="3540488" cy="192486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1735" r="-3813" b="7061"/>
          <a:stretch/>
        </p:blipFill>
        <p:spPr bwMode="auto">
          <a:xfrm>
            <a:off x="5396671" y="1500425"/>
            <a:ext cx="3506477" cy="201622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846324" y="2006271"/>
            <a:ext cx="3168352" cy="2448272"/>
          </a:xfrm>
          <a:prstGeom prst="ellipse">
            <a:avLst/>
          </a:prstGeom>
          <a:solidFill>
            <a:srgbClr val="FFFF00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1B392F"/>
                </a:solidFill>
                <a:latin typeface="Arial Black" panose="020B0A04020102020204" pitchFamily="34" charset="0"/>
              </a:rPr>
              <a:t>Учитель-предметник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AD270-0B0A-8CF7-78AB-25D9164B788B}"/>
              </a:ext>
            </a:extLst>
          </p:cNvPr>
          <p:cNvSpPr txBox="1"/>
          <p:nvPr/>
        </p:nvSpPr>
        <p:spPr>
          <a:xfrm>
            <a:off x="467544" y="23667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1B392F"/>
                </a:solidFill>
                <a:latin typeface="Arial Black" panose="020B0A04020102020204" pitchFamily="34" charset="0"/>
              </a:rPr>
              <a:t>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8707AB-D7FE-30EB-40BB-B49EAC8F3BDA}"/>
              </a:ext>
            </a:extLst>
          </p:cNvPr>
          <p:cNvSpPr txBox="1"/>
          <p:nvPr/>
        </p:nvSpPr>
        <p:spPr>
          <a:xfrm>
            <a:off x="107504" y="836712"/>
            <a:ext cx="883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1B392F"/>
                </a:solidFill>
                <a:latin typeface="Arial Black" panose="020B0A04020102020204" pitchFamily="34" charset="0"/>
              </a:rPr>
              <a:t>бучая</a:t>
            </a:r>
            <a:r>
              <a:rPr lang="ru-RU" sz="2400" b="1" dirty="0">
                <a:solidFill>
                  <a:srgbClr val="1B392F"/>
                </a:solidFill>
                <a:latin typeface="Arial Black" panose="020B0A04020102020204" pitchFamily="34" charset="0"/>
              </a:rPr>
              <a:t>, погружай в языковую среду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71" y="3956708"/>
            <a:ext cx="3285440" cy="254928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18342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670" y="3911583"/>
            <a:ext cx="3528667" cy="264761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18342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55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113"/>
            <a:ext cx="9150350" cy="738822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7" y="-56644"/>
            <a:ext cx="127476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1072" y="1089890"/>
            <a:ext cx="8352928" cy="49859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sz="1600" dirty="0">
                <a:solidFill>
                  <a:srgbClr val="7030A0"/>
                </a:solidFill>
                <a:latin typeface="Arial Black" panose="020B0A04020102020204" pitchFamily="34" charset="0"/>
              </a:rPr>
              <a:t>                                                               </a:t>
            </a:r>
            <a:r>
              <a:rPr lang="ru-RU" sz="1400" dirty="0">
                <a:solidFill>
                  <a:srgbClr val="18342B"/>
                </a:solidFill>
                <a:latin typeface="Arial Black" panose="020B0A04020102020204" pitchFamily="34" charset="0"/>
              </a:rPr>
              <a:t>доброжелательная творческая</a:t>
            </a:r>
          </a:p>
          <a:p>
            <a:r>
              <a:rPr lang="ru-RU" sz="1400" dirty="0">
                <a:solidFill>
                  <a:srgbClr val="18342B"/>
                </a:solidFill>
                <a:latin typeface="Arial Black" panose="020B0A04020102020204" pitchFamily="34" charset="0"/>
              </a:rPr>
              <a:t>                                                                                                                  атмосфера                 </a:t>
            </a:r>
          </a:p>
          <a:p>
            <a:endParaRPr lang="ru-RU" sz="1600" dirty="0">
              <a:solidFill>
                <a:srgbClr val="7030A0"/>
              </a:solidFill>
            </a:endParaRPr>
          </a:p>
          <a:p>
            <a:r>
              <a:rPr lang="ru-RU" sz="1600" dirty="0">
                <a:solidFill>
                  <a:srgbClr val="7030A0"/>
                </a:solidFill>
              </a:rPr>
              <a:t>                                                                                             </a:t>
            </a:r>
            <a:r>
              <a:rPr lang="ru-RU" sz="1400" dirty="0">
                <a:solidFill>
                  <a:srgbClr val="1B392F"/>
                </a:solidFill>
                <a:latin typeface="Arial Black" panose="020B0A04020102020204" pitchFamily="34" charset="0"/>
              </a:rPr>
              <a:t>учёт индивидуальных способностей</a:t>
            </a:r>
          </a:p>
          <a:p>
            <a:endParaRPr lang="ru-RU" sz="1600" dirty="0">
              <a:ln>
                <a:solidFill>
                  <a:srgbClr val="007635"/>
                </a:solidFill>
              </a:ln>
              <a:solidFill>
                <a:srgbClr val="007635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sz="1400" dirty="0">
                <a:solidFill>
                  <a:srgbClr val="7030A0"/>
                </a:solidFill>
              </a:rPr>
              <a:t>                                                                                                          </a:t>
            </a:r>
            <a:r>
              <a:rPr lang="ru-RU" sz="1400" dirty="0">
                <a:solidFill>
                  <a:srgbClr val="18342B"/>
                </a:solidFill>
                <a:latin typeface="Arial Black" panose="020B0A04020102020204" pitchFamily="34" charset="0"/>
              </a:rPr>
              <a:t>поддержание познавательного</a:t>
            </a:r>
          </a:p>
          <a:p>
            <a:r>
              <a:rPr lang="ru-RU" sz="1400" dirty="0">
                <a:solidFill>
                  <a:srgbClr val="18342B"/>
                </a:solidFill>
                <a:latin typeface="Arial Black" panose="020B0A04020102020204" pitchFamily="34" charset="0"/>
              </a:rPr>
              <a:t>                                                                                                                  интереса</a:t>
            </a:r>
          </a:p>
          <a:p>
            <a:r>
              <a:rPr lang="ru-RU" sz="1400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            </a:t>
            </a:r>
          </a:p>
          <a:p>
            <a:r>
              <a:rPr lang="ru-RU" sz="1400" dirty="0">
                <a:solidFill>
                  <a:srgbClr val="7030A0"/>
                </a:solidFill>
              </a:rPr>
              <a:t>                                                                                                           </a:t>
            </a:r>
            <a:r>
              <a:rPr lang="ru-RU" sz="1400" dirty="0">
                <a:solidFill>
                  <a:srgbClr val="1B392F"/>
                </a:solidFill>
                <a:latin typeface="Arial Black" panose="020B0A04020102020204" pitchFamily="34" charset="0"/>
              </a:rPr>
              <a:t>смешанное обучение   </a:t>
            </a:r>
          </a:p>
          <a:p>
            <a:r>
              <a:rPr lang="ru-RU" sz="1400" dirty="0">
                <a:solidFill>
                  <a:srgbClr val="7030A0"/>
                </a:solidFill>
              </a:rPr>
              <a:t>                                                                                      </a:t>
            </a:r>
          </a:p>
          <a:p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dirty="0">
                <a:solidFill>
                  <a:srgbClr val="7030A0"/>
                </a:solidFill>
                <a:latin typeface="Arial Black" panose="020B0A04020102020204" pitchFamily="34" charset="0"/>
              </a:rPr>
              <a:t>                                                                          </a:t>
            </a:r>
            <a:r>
              <a:rPr lang="ru-RU" sz="1400" dirty="0">
                <a:solidFill>
                  <a:srgbClr val="18342B"/>
                </a:solidFill>
                <a:latin typeface="Arial Black" panose="020B0A04020102020204" pitchFamily="34" charset="0"/>
              </a:rPr>
              <a:t>принцип  двигательной активности</a:t>
            </a:r>
          </a:p>
          <a:p>
            <a:endParaRPr lang="ru-RU" sz="16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7030A0"/>
                </a:solidFill>
              </a:rPr>
              <a:t>  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Овал 3"/>
          <p:cNvSpPr/>
          <p:nvPr/>
        </p:nvSpPr>
        <p:spPr>
          <a:xfrm>
            <a:off x="2404938" y="2269879"/>
            <a:ext cx="2186861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1B392F"/>
                </a:solidFill>
                <a:latin typeface="Arial Black" panose="020B0A04020102020204" pitchFamily="34" charset="0"/>
              </a:rPr>
              <a:t>Урок</a:t>
            </a:r>
          </a:p>
        </p:txBody>
      </p:sp>
      <p:sp>
        <p:nvSpPr>
          <p:cNvPr id="5" name="Стрелка вниз 4"/>
          <p:cNvSpPr/>
          <p:nvPr/>
        </p:nvSpPr>
        <p:spPr>
          <a:xfrm rot="7268957">
            <a:off x="2139433" y="1360972"/>
            <a:ext cx="242316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1B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t="7822" r="8917" b="8148"/>
          <a:stretch/>
        </p:blipFill>
        <p:spPr bwMode="auto">
          <a:xfrm>
            <a:off x="118575" y="2156568"/>
            <a:ext cx="2145482" cy="279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755568" y="1738527"/>
            <a:ext cx="270612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C428D1-56F5-2319-BE09-1108A71A23F1}"/>
              </a:ext>
            </a:extLst>
          </p:cNvPr>
          <p:cNvSpPr txBox="1"/>
          <p:nvPr/>
        </p:nvSpPr>
        <p:spPr>
          <a:xfrm>
            <a:off x="467544" y="-56644"/>
            <a:ext cx="1114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1B392F"/>
                </a:solidFill>
                <a:latin typeface="Arial Black" panose="020B0A04020102020204" pitchFamily="34" charset="0"/>
              </a:rPr>
              <a:t>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210BC-D323-313F-3EBC-3FDA4C94928B}"/>
              </a:ext>
            </a:extLst>
          </p:cNvPr>
          <p:cNvSpPr txBox="1"/>
          <p:nvPr/>
        </p:nvSpPr>
        <p:spPr>
          <a:xfrm>
            <a:off x="1187624" y="71539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B392F"/>
                </a:solidFill>
                <a:latin typeface="Arial Black" panose="020B0A04020102020204" pitchFamily="34" charset="0"/>
              </a:rPr>
              <a:t>она психологического комфорта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761404" y="2425401"/>
            <a:ext cx="258512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1B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4755568" y="3133975"/>
            <a:ext cx="258512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4792103" y="3741016"/>
            <a:ext cx="258512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183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4884824" y="4395541"/>
            <a:ext cx="258512" cy="288032"/>
          </a:xfrm>
          <a:prstGeom prst="rightArrow">
            <a:avLst/>
          </a:prstGeom>
          <a:solidFill>
            <a:srgbClr val="FFFF00"/>
          </a:solidFill>
          <a:ln>
            <a:solidFill>
              <a:srgbClr val="1B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521EF3-01EA-F30A-6624-A2C0F24C2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5" t="18799" r="11152" b="-1"/>
          <a:stretch/>
        </p:blipFill>
        <p:spPr>
          <a:xfrm>
            <a:off x="2343254" y="4740528"/>
            <a:ext cx="2800082" cy="215987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74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" y="-11078"/>
            <a:ext cx="9391650" cy="68532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081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846062" y="2084500"/>
            <a:ext cx="3013970" cy="2260498"/>
          </a:xfrm>
          <a:prstGeom prst="ellipse">
            <a:avLst/>
          </a:prstGeom>
          <a:solidFill>
            <a:srgbClr val="FFFF00"/>
          </a:solidFill>
          <a:ln>
            <a:solidFill>
              <a:srgbClr val="1B3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8342B"/>
                </a:solidFill>
                <a:latin typeface="Arial Black" panose="020B0A04020102020204" pitchFamily="34" charset="0"/>
              </a:rPr>
              <a:t>Учитель-навигатор идей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2" y="3733232"/>
            <a:ext cx="2539509" cy="324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 b="9361"/>
          <a:stretch/>
        </p:blipFill>
        <p:spPr bwMode="auto">
          <a:xfrm>
            <a:off x="3580167" y="4797152"/>
            <a:ext cx="3095477" cy="1930715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66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5"/>
          <a:stretch/>
        </p:blipFill>
        <p:spPr bwMode="auto">
          <a:xfrm>
            <a:off x="30644" y="4437112"/>
            <a:ext cx="3281658" cy="183665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66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83A3C-D270-6830-57F4-EB0491B80B93}"/>
              </a:ext>
            </a:extLst>
          </p:cNvPr>
          <p:cNvSpPr txBox="1"/>
          <p:nvPr/>
        </p:nvSpPr>
        <p:spPr>
          <a:xfrm>
            <a:off x="467544" y="131418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18342B"/>
                </a:solidFill>
                <a:latin typeface="Arial Black" panose="020B0A04020102020204" pitchFamily="34" charset="0"/>
              </a:rPr>
              <a:t>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5661B-7AF2-7169-0B1D-0478B574C8CD}"/>
              </a:ext>
            </a:extLst>
          </p:cNvPr>
          <p:cNvSpPr txBox="1"/>
          <p:nvPr/>
        </p:nvSpPr>
        <p:spPr>
          <a:xfrm>
            <a:off x="179512" y="888015"/>
            <a:ext cx="7118426" cy="119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          </a:t>
            </a:r>
            <a:r>
              <a:rPr lang="ru-RU" sz="2400" b="1" dirty="0" err="1">
                <a:solidFill>
                  <a:srgbClr val="18342B"/>
                </a:solidFill>
                <a:latin typeface="Arial Black" panose="020B0A04020102020204" pitchFamily="34" charset="0"/>
              </a:rPr>
              <a:t>нтересные</a:t>
            </a:r>
            <a:r>
              <a:rPr lang="ru-RU" sz="2400" b="1" dirty="0">
                <a:solidFill>
                  <a:srgbClr val="18342B"/>
                </a:solidFill>
                <a:latin typeface="Arial Black" panose="020B0A04020102020204" pitchFamily="34" charset="0"/>
              </a:rPr>
              <a:t>, функциональные, динамичные, </a:t>
            </a:r>
          </a:p>
          <a:p>
            <a:pPr algn="ctr"/>
            <a:r>
              <a:rPr lang="ru-RU" sz="2400" b="1" dirty="0">
                <a:solidFill>
                  <a:srgbClr val="18342B"/>
                </a:solidFill>
                <a:latin typeface="Arial Black" panose="020B0A04020102020204" pitchFamily="34" charset="0"/>
              </a:rPr>
              <a:t>а главное – полезные занятия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75" y="1024121"/>
            <a:ext cx="2595663" cy="330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3807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339</Words>
  <Application>Microsoft Office PowerPoint</Application>
  <PresentationFormat>Экран (4:3)</PresentationFormat>
  <Paragraphs>123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Аристов _богдан</cp:lastModifiedBy>
  <cp:revision>154</cp:revision>
  <dcterms:created xsi:type="dcterms:W3CDTF">2022-04-15T17:29:08Z</dcterms:created>
  <dcterms:modified xsi:type="dcterms:W3CDTF">2024-03-26T18:49:12Z</dcterms:modified>
</cp:coreProperties>
</file>