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2"/>
  </p:notesMasterIdLst>
  <p:sldIdLst>
    <p:sldId id="256" r:id="rId2"/>
    <p:sldId id="278" r:id="rId3"/>
    <p:sldId id="316" r:id="rId4"/>
    <p:sldId id="305" r:id="rId5"/>
    <p:sldId id="317" r:id="rId6"/>
    <p:sldId id="318" r:id="rId7"/>
    <p:sldId id="314" r:id="rId8"/>
    <p:sldId id="321" r:id="rId9"/>
    <p:sldId id="265" r:id="rId10"/>
    <p:sldId id="320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1173" autoAdjust="0"/>
  </p:normalViewPr>
  <p:slideViewPr>
    <p:cSldViewPr>
      <p:cViewPr varScale="1">
        <p:scale>
          <a:sx n="71" d="100"/>
          <a:sy n="71" d="100"/>
        </p:scale>
        <p:origin x="17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943A5-754D-430B-B76C-A7A014AD68C9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B67B8-8299-4F50-B4A4-1009A5E35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1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67B8-8299-4F50-B4A4-1009A5E358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0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67B8-8299-4F50-B4A4-1009A5E3584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2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67B8-8299-4F50-B4A4-1009A5E358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4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67B8-8299-4F50-B4A4-1009A5E3584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7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3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7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9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5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7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49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9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8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6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45.jpeg"/><Relationship Id="rId21" Type="http://schemas.openxmlformats.org/officeDocument/2006/relationships/image" Target="../media/image62.emf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jpeg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1680561"/>
            <a:ext cx="6078226" cy="316835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9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b="1" dirty="0">
                <a:latin typeface="Times New Roman" pitchFamily="18" charset="0"/>
                <a:cs typeface="Times New Roman" pitchFamily="18" charset="0"/>
              </a:rPr>
              <a:t>Публичная  презентация опыта работы </a:t>
            </a:r>
            <a:br>
              <a:rPr lang="ru-RU" sz="5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>
                <a:latin typeface="Times New Roman" pitchFamily="18" charset="0"/>
                <a:cs typeface="Times New Roman" pitchFamily="18" charset="0"/>
              </a:rPr>
              <a:t>учителя биологии</a:t>
            </a:r>
            <a:br>
              <a:rPr lang="ru-RU" sz="5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>
                <a:latin typeface="Times New Roman" pitchFamily="18" charset="0"/>
                <a:cs typeface="Times New Roman" pitchFamily="18" charset="0"/>
              </a:rPr>
              <a:t>МБОУ Бобровская  СОШ №2</a:t>
            </a:r>
          </a:p>
          <a:p>
            <a:pPr algn="ctr"/>
            <a:endParaRPr lang="ru-RU" sz="4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100" b="1" dirty="0" err="1">
                <a:latin typeface="Times New Roman" pitchFamily="18" charset="0"/>
                <a:cs typeface="Times New Roman" pitchFamily="18" charset="0"/>
              </a:rPr>
              <a:t>Дужновой</a:t>
            </a:r>
            <a:endParaRPr lang="ru-RU" sz="5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Екатерины Ивановны</a:t>
            </a:r>
            <a:endParaRPr lang="ru-RU" sz="5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1609" y="359898"/>
            <a:ext cx="7406640" cy="98087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Конкурс на получение  премий лучшими учителями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Воронежской области за достижения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педагогической деятельности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475745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87E718-6450-4AD0-9451-5F84FCBE35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4520"/>
            <a:ext cx="2721003" cy="407707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93DC1CF-F2B1-1112-B9D4-AAACD4FF8A68}"/>
              </a:ext>
            </a:extLst>
          </p:cNvPr>
          <p:cNvSpPr txBox="1">
            <a:spLocks/>
          </p:cNvSpPr>
          <p:nvPr/>
        </p:nvSpPr>
        <p:spPr>
          <a:xfrm>
            <a:off x="3074544" y="4750294"/>
            <a:ext cx="6069456" cy="1991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Педагогический стаж -  32 года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Высшая квалификационная категория</a:t>
            </a:r>
            <a:endParaRPr lang="ru-RU" alt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ru-RU" alt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38542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9">
            <a:extLst>
              <a:ext uri="{FF2B5EF4-FFF2-40B4-BE49-F238E27FC236}">
                <a16:creationId xmlns:a16="http://schemas.microsoft.com/office/drawing/2014/main" id="{85D94281-7E30-912E-0219-931BEFA8C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2" y="5719762"/>
            <a:ext cx="13747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35">
            <a:extLst>
              <a:ext uri="{FF2B5EF4-FFF2-40B4-BE49-F238E27FC236}">
                <a16:creationId xmlns:a16="http://schemas.microsoft.com/office/drawing/2014/main" id="{221662BE-8BF9-2A49-07BA-408AB32B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66" y="5719762"/>
            <a:ext cx="14128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>
            <a:extLst>
              <a:ext uri="{FF2B5EF4-FFF2-40B4-BE49-F238E27FC236}">
                <a16:creationId xmlns:a16="http://schemas.microsoft.com/office/drawing/2014/main" id="{5DF5B3D5-53A3-98A1-3FA4-6FE40645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5400"/>
            <a:ext cx="554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работы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CC74E7-FB51-7299-9D50-B77BA2275917}"/>
              </a:ext>
            </a:extLst>
          </p:cNvPr>
          <p:cNvSpPr txBox="1"/>
          <p:nvPr/>
        </p:nvSpPr>
        <p:spPr>
          <a:xfrm>
            <a:off x="4663218" y="616547"/>
            <a:ext cx="4028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в конкурсах профессионального мастерства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8EB41-F404-BA3F-9CF2-D2E0A1EB69F4}"/>
              </a:ext>
            </a:extLst>
          </p:cNvPr>
          <p:cNvSpPr txBox="1"/>
          <p:nvPr/>
        </p:nvSpPr>
        <p:spPr>
          <a:xfrm>
            <a:off x="812284" y="3467265"/>
            <a:ext cx="364966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семинарах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ED70F-60E5-36BC-409B-1DA234843E85}"/>
              </a:ext>
            </a:extLst>
          </p:cNvPr>
          <p:cNvSpPr txBox="1"/>
          <p:nvPr/>
        </p:nvSpPr>
        <p:spPr>
          <a:xfrm>
            <a:off x="2828925" y="5433231"/>
            <a:ext cx="25288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Освещение опыта работы в СМИ</a:t>
            </a:r>
          </a:p>
        </p:txBody>
      </p:sp>
      <p:pic>
        <p:nvPicPr>
          <p:cNvPr id="8205" name="Рисунок 15">
            <a:extLst>
              <a:ext uri="{FF2B5EF4-FFF2-40B4-BE49-F238E27FC236}">
                <a16:creationId xmlns:a16="http://schemas.microsoft.com/office/drawing/2014/main" id="{A38BCBA3-9675-A311-FAB7-5CCB8000C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41972"/>
            <a:ext cx="11699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Рисунок 16">
            <a:extLst>
              <a:ext uri="{FF2B5EF4-FFF2-40B4-BE49-F238E27FC236}">
                <a16:creationId xmlns:a16="http://schemas.microsoft.com/office/drawing/2014/main" id="{3FE4A8A5-DC15-EF7C-DA14-E7610A710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2" y="1107527"/>
            <a:ext cx="11350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Рисунок 17">
            <a:extLst>
              <a:ext uri="{FF2B5EF4-FFF2-40B4-BE49-F238E27FC236}">
                <a16:creationId xmlns:a16="http://schemas.microsoft.com/office/drawing/2014/main" id="{1F446EC2-0B95-AF2F-8E29-A0D4CFC5B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1" y="1581017"/>
            <a:ext cx="115252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Рисунок 19">
            <a:extLst>
              <a:ext uri="{FF2B5EF4-FFF2-40B4-BE49-F238E27FC236}">
                <a16:creationId xmlns:a16="http://schemas.microsoft.com/office/drawing/2014/main" id="{75334AC5-DD35-665F-F759-EE4AC149D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56" y="530498"/>
            <a:ext cx="11064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Рисунок 18">
            <a:extLst>
              <a:ext uri="{FF2B5EF4-FFF2-40B4-BE49-F238E27FC236}">
                <a16:creationId xmlns:a16="http://schemas.microsoft.com/office/drawing/2014/main" id="{222F70DD-432E-DFB2-D752-1AA79F520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16" y="1110206"/>
            <a:ext cx="11525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Рисунок 20">
            <a:extLst>
              <a:ext uri="{FF2B5EF4-FFF2-40B4-BE49-F238E27FC236}">
                <a16:creationId xmlns:a16="http://schemas.microsoft.com/office/drawing/2014/main" id="{66B25054-F060-3259-3220-EDC0B518F3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93" y="1604829"/>
            <a:ext cx="110966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Рисунок 21">
            <a:extLst>
              <a:ext uri="{FF2B5EF4-FFF2-40B4-BE49-F238E27FC236}">
                <a16:creationId xmlns:a16="http://schemas.microsoft.com/office/drawing/2014/main" id="{BBE447F2-3947-86A9-B0FF-1D79904A0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4" y="2151437"/>
            <a:ext cx="16303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Рисунок 22">
            <a:extLst>
              <a:ext uri="{FF2B5EF4-FFF2-40B4-BE49-F238E27FC236}">
                <a16:creationId xmlns:a16="http://schemas.microsoft.com/office/drawing/2014/main" id="{D3180D53-338B-4BED-15F3-0457FDC6CD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04" y="2136152"/>
            <a:ext cx="163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Рисунок 23">
            <a:extLst>
              <a:ext uri="{FF2B5EF4-FFF2-40B4-BE49-F238E27FC236}">
                <a16:creationId xmlns:a16="http://schemas.microsoft.com/office/drawing/2014/main" id="{EA668CAA-D610-5AAB-2430-C3CA1FD4FE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6" y="1040017"/>
            <a:ext cx="12477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Рисунок 24">
            <a:extLst>
              <a:ext uri="{FF2B5EF4-FFF2-40B4-BE49-F238E27FC236}">
                <a16:creationId xmlns:a16="http://schemas.microsoft.com/office/drawing/2014/main" id="{0811FA62-BFF2-34DD-6B7B-8CDCDEE912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19" y="1066800"/>
            <a:ext cx="12493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6" name="Рисунок 34">
            <a:extLst>
              <a:ext uri="{FF2B5EF4-FFF2-40B4-BE49-F238E27FC236}">
                <a16:creationId xmlns:a16="http://schemas.microsoft.com/office/drawing/2014/main" id="{D073D836-9BA4-7B59-6AA8-78F0E6E2E8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3" y="5717830"/>
            <a:ext cx="16430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9" name="Рисунок 38">
            <a:extLst>
              <a:ext uri="{FF2B5EF4-FFF2-40B4-BE49-F238E27FC236}">
                <a16:creationId xmlns:a16="http://schemas.microsoft.com/office/drawing/2014/main" id="{FA1D4277-B4C4-7125-85B3-DB0A1F8C6F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55" y="5028319"/>
            <a:ext cx="12223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Рисунок 41">
            <a:extLst>
              <a:ext uri="{FF2B5EF4-FFF2-40B4-BE49-F238E27FC236}">
                <a16:creationId xmlns:a16="http://schemas.microsoft.com/office/drawing/2014/main" id="{3A18EC95-1317-400C-E432-9D8601D1FF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87" y="5760088"/>
            <a:ext cx="13731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C61EF8-5434-DC09-9A13-0F4E0AA9698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722" t="5226" r="1937" b="4418"/>
          <a:stretch/>
        </p:blipFill>
        <p:spPr>
          <a:xfrm>
            <a:off x="6948488" y="3578758"/>
            <a:ext cx="1662510" cy="11566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08C734-53CE-840F-BE90-D79EF6F45C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2322" y="3586787"/>
            <a:ext cx="1662510" cy="1191797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0EA5C19-6473-94D1-41A7-8C9FB523B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059464"/>
              </p:ext>
            </p:extLst>
          </p:nvPr>
        </p:nvGraphicFramePr>
        <p:xfrm>
          <a:off x="2752724" y="3856202"/>
          <a:ext cx="1886791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0" imgW="6415596" imgH="4533847" progId="Acrobat.Document.DC">
                  <p:embed/>
                </p:oleObj>
              </mc:Choice>
              <mc:Fallback>
                <p:oleObj name="Acrobat Document" r:id="rId20" imgW="6415596" imgH="453384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52724" y="3856202"/>
                        <a:ext cx="1886791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12E88D-0335-FDFA-DCF9-C2C9E3F4E58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5371" r="7340" b="50926"/>
          <a:stretch/>
        </p:blipFill>
        <p:spPr>
          <a:xfrm>
            <a:off x="573848" y="3821406"/>
            <a:ext cx="1992048" cy="1403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99D086-1A82-070C-24EE-F11FA598C175}"/>
              </a:ext>
            </a:extLst>
          </p:cNvPr>
          <p:cNvSpPr txBox="1"/>
          <p:nvPr/>
        </p:nvSpPr>
        <p:spPr>
          <a:xfrm>
            <a:off x="4279379" y="3008817"/>
            <a:ext cx="4028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5154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670514" cy="3168352"/>
          </a:xfrm>
        </p:spPr>
        <p:txBody>
          <a:bodyPr>
            <a:normAutofit/>
          </a:bodyPr>
          <a:lstStyle/>
          <a:p>
            <a:pPr algn="ctr"/>
            <a:r>
              <a:rPr lang="ru-RU" sz="9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9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5557" y="917322"/>
            <a:ext cx="7406640" cy="980870"/>
          </a:xfrm>
        </p:spPr>
        <p:txBody>
          <a:bodyPr>
            <a:noAutofit/>
          </a:bodyPr>
          <a:lstStyle/>
          <a:p>
            <a:pPr marL="182880" indent="0">
              <a:buNone/>
            </a:pP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Основные направления учебной</a:t>
            </a: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внеурочной и воспитательной деятельности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E647B2-3904-CB7D-DB19-BC9922F34904}"/>
              </a:ext>
            </a:extLst>
          </p:cNvPr>
          <p:cNvSpPr txBox="1">
            <a:spLocks/>
          </p:cNvSpPr>
          <p:nvPr/>
        </p:nvSpPr>
        <p:spPr>
          <a:xfrm>
            <a:off x="875014" y="2996952"/>
            <a:ext cx="7246489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ED7DAD4-A006-D53E-17BD-6927A3182686}"/>
              </a:ext>
            </a:extLst>
          </p:cNvPr>
          <p:cNvSpPr txBox="1">
            <a:spLocks/>
          </p:cNvSpPr>
          <p:nvPr/>
        </p:nvSpPr>
        <p:spPr>
          <a:xfrm>
            <a:off x="955465" y="3802661"/>
            <a:ext cx="7406640" cy="980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Патриотическое воспитание</a:t>
            </a:r>
          </a:p>
          <a:p>
            <a:pPr marL="182880"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Профориентация</a:t>
            </a:r>
          </a:p>
          <a:p>
            <a:pPr marL="182880"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3. Учебно-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исследователькая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82880"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55988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670514" cy="3168352"/>
          </a:xfrm>
        </p:spPr>
        <p:txBody>
          <a:bodyPr>
            <a:normAutofit/>
          </a:bodyPr>
          <a:lstStyle/>
          <a:p>
            <a:pPr algn="ctr"/>
            <a:r>
              <a:rPr lang="ru-RU" sz="9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9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5557" y="917322"/>
            <a:ext cx="7406640" cy="980870"/>
          </a:xfrm>
        </p:spPr>
        <p:txBody>
          <a:bodyPr>
            <a:noAutofit/>
          </a:bodyPr>
          <a:lstStyle/>
          <a:p>
            <a:pPr marL="182880" indent="0">
              <a:buNone/>
            </a:pP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Основные принципы работы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E647B2-3904-CB7D-DB19-BC9922F34904}"/>
              </a:ext>
            </a:extLst>
          </p:cNvPr>
          <p:cNvSpPr txBox="1">
            <a:spLocks/>
          </p:cNvSpPr>
          <p:nvPr/>
        </p:nvSpPr>
        <p:spPr>
          <a:xfrm>
            <a:off x="875014" y="2996952"/>
            <a:ext cx="7246489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ED7DAD4-A006-D53E-17BD-6927A3182686}"/>
              </a:ext>
            </a:extLst>
          </p:cNvPr>
          <p:cNvSpPr txBox="1">
            <a:spLocks/>
          </p:cNvSpPr>
          <p:nvPr/>
        </p:nvSpPr>
        <p:spPr>
          <a:xfrm>
            <a:off x="955465" y="3802661"/>
            <a:ext cx="7406640" cy="980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Сетевое взаимодействие</a:t>
            </a:r>
          </a:p>
          <a:p>
            <a:pPr marL="182880" algn="l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Самообразование</a:t>
            </a:r>
          </a:p>
          <a:p>
            <a:pPr marL="182880" algn="l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3. Распространение опыта.</a:t>
            </a:r>
          </a:p>
        </p:txBody>
      </p:sp>
    </p:spTree>
    <p:extLst>
      <p:ext uri="{BB962C8B-B14F-4D97-AF65-F5344CB8AC3E}">
        <p14:creationId xmlns:p14="http://schemas.microsoft.com/office/powerpoint/2010/main" val="35405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670514" cy="3168352"/>
          </a:xfrm>
        </p:spPr>
        <p:txBody>
          <a:bodyPr>
            <a:normAutofit/>
          </a:bodyPr>
          <a:lstStyle/>
          <a:p>
            <a:pPr algn="ctr"/>
            <a:endParaRPr lang="ru-RU" sz="9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9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589" y="-54010"/>
            <a:ext cx="7406640" cy="980870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E647B2-3904-CB7D-DB19-BC9922F34904}"/>
              </a:ext>
            </a:extLst>
          </p:cNvPr>
          <p:cNvSpPr txBox="1">
            <a:spLocks/>
          </p:cNvSpPr>
          <p:nvPr/>
        </p:nvSpPr>
        <p:spPr>
          <a:xfrm>
            <a:off x="875014" y="2996952"/>
            <a:ext cx="7246489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09387-999D-9DB5-9EB0-4BE3F79F6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95" y="3963626"/>
            <a:ext cx="4111455" cy="2740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09BBFA-4D3C-4411-9C7C-18BFF874F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4053888"/>
            <a:ext cx="3413929" cy="2560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B6597C-F075-A06C-9597-D77EA2050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1395761"/>
            <a:ext cx="3413929" cy="21942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CB9DA3-B34D-7FD4-9849-4E8191F4B646}"/>
              </a:ext>
            </a:extLst>
          </p:cNvPr>
          <p:cNvSpPr/>
          <p:nvPr/>
        </p:nvSpPr>
        <p:spPr>
          <a:xfrm>
            <a:off x="581350" y="3384478"/>
            <a:ext cx="3370227" cy="453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я</a:t>
            </a:r>
            <a:r>
              <a:rPr lang="ru-RU" sz="1600" b="1" dirty="0" err="1">
                <a:solidFill>
                  <a:schemeClr val="tx1"/>
                </a:solidFill>
              </a:rPr>
              <a:t>Я</a:t>
            </a:r>
            <a:r>
              <a:rPr lang="ru-RU" sz="1600" b="1" dirty="0">
                <a:solidFill>
                  <a:schemeClr val="tx1"/>
                </a:solidFill>
              </a:rPr>
              <a:t> уменьшаю свой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углеродный след.</a:t>
            </a:r>
            <a:endParaRPr lang="ru-RU" sz="16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4A205B-5090-5978-BFA6-8770D5440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62" y="1395761"/>
            <a:ext cx="3291406" cy="219427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5DDA8F-6D6A-832C-5102-3452DAA517FE}"/>
              </a:ext>
            </a:extLst>
          </p:cNvPr>
          <p:cNvSpPr/>
          <p:nvPr/>
        </p:nvSpPr>
        <p:spPr>
          <a:xfrm>
            <a:off x="537649" y="6251210"/>
            <a:ext cx="3413928" cy="453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Лес без огня.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4E849F-E0AB-5AC8-6EAA-B0C6FC62AB84}"/>
              </a:ext>
            </a:extLst>
          </p:cNvPr>
          <p:cNvSpPr/>
          <p:nvPr/>
        </p:nvSpPr>
        <p:spPr>
          <a:xfrm>
            <a:off x="4651694" y="6251210"/>
            <a:ext cx="4111454" cy="453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Донорство. Герои среди нас.</a:t>
            </a:r>
          </a:p>
        </p:txBody>
      </p:sp>
    </p:spTree>
    <p:extLst>
      <p:ext uri="{BB962C8B-B14F-4D97-AF65-F5344CB8AC3E}">
        <p14:creationId xmlns:p14="http://schemas.microsoft.com/office/powerpoint/2010/main" val="60070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670514" cy="3168352"/>
          </a:xfrm>
        </p:spPr>
        <p:txBody>
          <a:bodyPr>
            <a:normAutofit/>
          </a:bodyPr>
          <a:lstStyle/>
          <a:p>
            <a:pPr algn="ctr"/>
            <a:endParaRPr lang="ru-RU" sz="9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9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589" y="-54010"/>
            <a:ext cx="7406640" cy="980870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Волонтёрская деятельность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E647B2-3904-CB7D-DB19-BC9922F34904}"/>
              </a:ext>
            </a:extLst>
          </p:cNvPr>
          <p:cNvSpPr txBox="1">
            <a:spLocks/>
          </p:cNvSpPr>
          <p:nvPr/>
        </p:nvSpPr>
        <p:spPr>
          <a:xfrm>
            <a:off x="875014" y="2996952"/>
            <a:ext cx="7246489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3A70D0-6E3B-6FE8-FE88-B99594878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4" y="1018573"/>
            <a:ext cx="2662243" cy="19966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EE994D-A105-ED55-5BDC-694A7B364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3" y="3294314"/>
            <a:ext cx="1822742" cy="25019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A46A1C-90D6-5FF2-AF3E-2398CF121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64" y="3365967"/>
            <a:ext cx="1822742" cy="24303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E767C2-726D-F986-35FA-F3094B4D9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24" y="1045910"/>
            <a:ext cx="1852566" cy="247008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BCC6717-AD31-8420-5CCF-8292D5FE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50" y="1460361"/>
            <a:ext cx="1692651" cy="16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C70468-F934-728C-A2AE-36C27035B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594" y="3645024"/>
            <a:ext cx="4143342" cy="30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670514" cy="3168352"/>
          </a:xfrm>
        </p:spPr>
        <p:txBody>
          <a:bodyPr>
            <a:normAutofit/>
          </a:bodyPr>
          <a:lstStyle/>
          <a:p>
            <a:pPr algn="ctr"/>
            <a:endParaRPr lang="ru-RU" sz="9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93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2086" y="182450"/>
            <a:ext cx="7406640" cy="980870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Профориентационная деятельность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E647B2-3904-CB7D-DB19-BC9922F34904}"/>
              </a:ext>
            </a:extLst>
          </p:cNvPr>
          <p:cNvSpPr txBox="1">
            <a:spLocks/>
          </p:cNvSpPr>
          <p:nvPr/>
        </p:nvSpPr>
        <p:spPr>
          <a:xfrm>
            <a:off x="875014" y="2996952"/>
            <a:ext cx="7246489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182880" algn="l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164E172-2AD5-426A-A04F-9F0A9D473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5076058" y="1347751"/>
            <a:ext cx="3104584" cy="211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34E557-20A3-4878-9E9A-141FBFDAC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90971"/>
            <a:ext cx="2285903" cy="3047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72B536-CDF9-B709-1AA7-A35D349C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48" y="4293096"/>
            <a:ext cx="3901308" cy="21911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7C729-68D1-5DB5-94BB-97982AE49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710"/>
          <a:stretch/>
        </p:blipFill>
        <p:spPr>
          <a:xfrm>
            <a:off x="469562" y="1484839"/>
            <a:ext cx="3942022" cy="25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386" y="1844824"/>
            <a:ext cx="8382482" cy="3168352"/>
          </a:xfrm>
        </p:spPr>
        <p:txBody>
          <a:bodyPr>
            <a:normAutofit/>
          </a:bodyPr>
          <a:lstStyle/>
          <a:p>
            <a:pPr algn="ctr"/>
            <a:r>
              <a:rPr lang="ru-RU" sz="9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3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386" y="1583062"/>
            <a:ext cx="8526498" cy="720080"/>
          </a:xfrm>
        </p:spPr>
        <p:txBody>
          <a:bodyPr>
            <a:noAutofit/>
          </a:bodyPr>
          <a:lstStyle/>
          <a:p>
            <a:pPr>
              <a:buNone/>
            </a:pP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Профориентационная деятельность</a:t>
            </a: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A6B0AF-3C34-E567-F015-03521AAC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159" y="980728"/>
            <a:ext cx="299432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BC23C-EC35-157B-C4AA-22A4F5154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0" y="2303142"/>
            <a:ext cx="4625003" cy="3468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CF352-C158-E152-B502-07B4EA89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3159" y="4456801"/>
            <a:ext cx="2994320" cy="22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79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386" y="1844824"/>
            <a:ext cx="8382482" cy="3168352"/>
          </a:xfrm>
        </p:spPr>
        <p:txBody>
          <a:bodyPr>
            <a:normAutofit/>
          </a:bodyPr>
          <a:lstStyle/>
          <a:p>
            <a:pPr algn="ctr"/>
            <a:r>
              <a:rPr lang="ru-RU" sz="9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3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200" y="1765711"/>
            <a:ext cx="8526498" cy="720080"/>
          </a:xfrm>
        </p:spPr>
        <p:txBody>
          <a:bodyPr>
            <a:noAutofit/>
          </a:bodyPr>
          <a:lstStyle/>
          <a:p>
            <a:pPr>
              <a:buNone/>
            </a:pP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Реализация экологических проектов</a:t>
            </a: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3292FB-92FF-447E-9F9B-67B53311D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84147"/>
            <a:ext cx="2369033" cy="3158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53AE0C-9521-4A2B-A370-062757B6F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67183"/>
            <a:ext cx="1752600" cy="13144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AD6613-172C-4AC6-BB6A-01B3176C6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20" y="1577102"/>
            <a:ext cx="2232248" cy="3134434"/>
          </a:xfrm>
          <a:prstGeom prst="rect">
            <a:avLst/>
          </a:prstGeom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747F5987-E7E7-3D48-82DB-D2DA52B5605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68933" y="1584147"/>
            <a:ext cx="2592288" cy="22407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17\Desktop\IMG_1299.jpg">
            <a:extLst>
              <a:ext uri="{FF2B5EF4-FFF2-40B4-BE49-F238E27FC236}">
                <a16:creationId xmlns:a16="http://schemas.microsoft.com/office/drawing/2014/main" id="{CE17972D-684F-7808-2E70-CEA15E58E8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68933" y="4053008"/>
            <a:ext cx="2592288" cy="22407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215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6">
            <a:extLst>
              <a:ext uri="{FF2B5EF4-FFF2-40B4-BE49-F238E27FC236}">
                <a16:creationId xmlns:a16="http://schemas.microsoft.com/office/drawing/2014/main" id="{F8925D4A-E033-12FA-73CD-D1F20CCF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158875"/>
            <a:ext cx="12620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15">
            <a:extLst>
              <a:ext uri="{FF2B5EF4-FFF2-40B4-BE49-F238E27FC236}">
                <a16:creationId xmlns:a16="http://schemas.microsoft.com/office/drawing/2014/main" id="{8C739181-64E9-393C-612C-34E282189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423988"/>
            <a:ext cx="13001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14">
            <a:extLst>
              <a:ext uri="{FF2B5EF4-FFF2-40B4-BE49-F238E27FC236}">
                <a16:creationId xmlns:a16="http://schemas.microsoft.com/office/drawing/2014/main" id="{A8C5E29D-D866-7254-A9A4-7903D9226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1674813"/>
            <a:ext cx="127317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424A8B-2B8B-1C35-8A41-AB40966FEC8B}"/>
              </a:ext>
            </a:extLst>
          </p:cNvPr>
          <p:cNvSpPr txBox="1"/>
          <p:nvPr/>
        </p:nvSpPr>
        <p:spPr>
          <a:xfrm>
            <a:off x="549708" y="478632"/>
            <a:ext cx="8137525" cy="52387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Выполнение экологических  практико-ориентированных проектов и учебно-исследовательских работ, участие в научно-практических конференциях и конкурсах разных уровней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61E2F-5ABD-54FF-DF4B-7CFE418FCC5D}"/>
              </a:ext>
            </a:extLst>
          </p:cNvPr>
          <p:cNvSpPr txBox="1"/>
          <p:nvPr/>
        </p:nvSpPr>
        <p:spPr>
          <a:xfrm>
            <a:off x="4572000" y="1085850"/>
            <a:ext cx="15763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CA662-91C2-E59C-A0E9-F086DBC9769C}"/>
              </a:ext>
            </a:extLst>
          </p:cNvPr>
          <p:cNvSpPr txBox="1"/>
          <p:nvPr/>
        </p:nvSpPr>
        <p:spPr>
          <a:xfrm>
            <a:off x="230188" y="1144588"/>
            <a:ext cx="1692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3FA13-3B6A-B5C1-CAAF-21DC8E9867B4}"/>
              </a:ext>
            </a:extLst>
          </p:cNvPr>
          <p:cNvSpPr txBox="1"/>
          <p:nvPr/>
        </p:nvSpPr>
        <p:spPr>
          <a:xfrm>
            <a:off x="549708" y="4088101"/>
            <a:ext cx="7921625" cy="30797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Участие в предметных олимпиадах различных уровней по биологии и экологии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7F2CC-E033-980D-4EC8-4821D6B79434}"/>
              </a:ext>
            </a:extLst>
          </p:cNvPr>
          <p:cNvSpPr txBox="1"/>
          <p:nvPr/>
        </p:nvSpPr>
        <p:spPr>
          <a:xfrm>
            <a:off x="5908355" y="4539239"/>
            <a:ext cx="14557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53848-333D-0A9E-4268-F8F594554FF8}"/>
              </a:ext>
            </a:extLst>
          </p:cNvPr>
          <p:cNvSpPr txBox="1"/>
          <p:nvPr/>
        </p:nvSpPr>
        <p:spPr>
          <a:xfrm>
            <a:off x="1597051" y="4511169"/>
            <a:ext cx="1608137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уровень</a:t>
            </a:r>
          </a:p>
        </p:txBody>
      </p:sp>
      <p:pic>
        <p:nvPicPr>
          <p:cNvPr id="7180" name="Рисунок 8">
            <a:extLst>
              <a:ext uri="{FF2B5EF4-FFF2-40B4-BE49-F238E27FC236}">
                <a16:creationId xmlns:a16="http://schemas.microsoft.com/office/drawing/2014/main" id="{22AF1E42-8773-8927-C50E-4B017DCE9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7" y="1524000"/>
            <a:ext cx="17430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9">
            <a:extLst>
              <a:ext uri="{FF2B5EF4-FFF2-40B4-BE49-F238E27FC236}">
                <a16:creationId xmlns:a16="http://schemas.microsoft.com/office/drawing/2014/main" id="{2EE30541-7422-17DF-A807-CDD1F8774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75"/>
            <a:ext cx="12969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10">
            <a:extLst>
              <a:ext uri="{FF2B5EF4-FFF2-40B4-BE49-F238E27FC236}">
                <a16:creationId xmlns:a16="http://schemas.microsoft.com/office/drawing/2014/main" id="{6E92AEDC-51E0-566F-01CF-EC4AA4B21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347788"/>
            <a:ext cx="12588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11">
            <a:extLst>
              <a:ext uri="{FF2B5EF4-FFF2-40B4-BE49-F238E27FC236}">
                <a16:creationId xmlns:a16="http://schemas.microsoft.com/office/drawing/2014/main" id="{B3116274-AEFD-587F-BD2E-6662D9D55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617663"/>
            <a:ext cx="12604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12">
            <a:extLst>
              <a:ext uri="{FF2B5EF4-FFF2-40B4-BE49-F238E27FC236}">
                <a16:creationId xmlns:a16="http://schemas.microsoft.com/office/drawing/2014/main" id="{55236D2E-88A0-F8B7-C386-F93BDB5FBB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28813"/>
            <a:ext cx="12604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Рисунок 13">
            <a:extLst>
              <a:ext uri="{FF2B5EF4-FFF2-40B4-BE49-F238E27FC236}">
                <a16:creationId xmlns:a16="http://schemas.microsoft.com/office/drawing/2014/main" id="{A34A4542-1DF5-4490-5C6B-1041BA3F9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928813"/>
            <a:ext cx="12795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Рисунок 17">
            <a:extLst>
              <a:ext uri="{FF2B5EF4-FFF2-40B4-BE49-F238E27FC236}">
                <a16:creationId xmlns:a16="http://schemas.microsoft.com/office/drawing/2014/main" id="{30A5461D-6BB1-D457-7257-9B3568CD8B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86000"/>
            <a:ext cx="1219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Рисунок 18">
            <a:extLst>
              <a:ext uri="{FF2B5EF4-FFF2-40B4-BE49-F238E27FC236}">
                <a16:creationId xmlns:a16="http://schemas.microsoft.com/office/drawing/2014/main" id="{39FDF1BA-B8E8-AE27-DD10-619207949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600357"/>
            <a:ext cx="11747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19">
            <a:extLst>
              <a:ext uri="{FF2B5EF4-FFF2-40B4-BE49-F238E27FC236}">
                <a16:creationId xmlns:a16="http://schemas.microsoft.com/office/drawing/2014/main" id="{C0935AE3-DE71-0082-E70C-A025E23AC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4" y="4586864"/>
            <a:ext cx="113188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Рисунок 21">
            <a:extLst>
              <a:ext uri="{FF2B5EF4-FFF2-40B4-BE49-F238E27FC236}">
                <a16:creationId xmlns:a16="http://schemas.microsoft.com/office/drawing/2014/main" id="{C9D0F9FC-2CCB-0353-FBFB-171892F659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8" y="4929187"/>
            <a:ext cx="113506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Рисунок 22">
            <a:extLst>
              <a:ext uri="{FF2B5EF4-FFF2-40B4-BE49-F238E27FC236}">
                <a16:creationId xmlns:a16="http://schemas.microsoft.com/office/drawing/2014/main" id="{335FC6B3-59A5-3144-5718-5C23870711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04" y="4919662"/>
            <a:ext cx="11366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Рисунок 23">
            <a:extLst>
              <a:ext uri="{FF2B5EF4-FFF2-40B4-BE49-F238E27FC236}">
                <a16:creationId xmlns:a16="http://schemas.microsoft.com/office/drawing/2014/main" id="{148148AF-598F-AE38-1AD4-AC56ECDAD7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40" y="5215515"/>
            <a:ext cx="9588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Рисунок 24">
            <a:extLst>
              <a:ext uri="{FF2B5EF4-FFF2-40B4-BE49-F238E27FC236}">
                <a16:creationId xmlns:a16="http://schemas.microsoft.com/office/drawing/2014/main" id="{AE84FBD2-1897-D82F-011F-48A128C4C9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79" y="5228937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Рисунок 25">
            <a:extLst>
              <a:ext uri="{FF2B5EF4-FFF2-40B4-BE49-F238E27FC236}">
                <a16:creationId xmlns:a16="http://schemas.microsoft.com/office/drawing/2014/main" id="{9E15EFEA-2DA6-F951-C119-F096B37815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4657320"/>
            <a:ext cx="1270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Рисунок 26">
            <a:extLst>
              <a:ext uri="{FF2B5EF4-FFF2-40B4-BE49-F238E27FC236}">
                <a16:creationId xmlns:a16="http://schemas.microsoft.com/office/drawing/2014/main" id="{9026ACC3-7C2D-BFE3-8A84-C5365172EA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32" y="4511169"/>
            <a:ext cx="12065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Рисунок 27">
            <a:extLst>
              <a:ext uri="{FF2B5EF4-FFF2-40B4-BE49-F238E27FC236}">
                <a16:creationId xmlns:a16="http://schemas.microsoft.com/office/drawing/2014/main" id="{2C5D5B87-7B9B-7C93-2D3B-961DE347E7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19" y="5137727"/>
            <a:ext cx="11414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03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</TotalTime>
  <Words>195</Words>
  <Application>Microsoft Office PowerPoint</Application>
  <PresentationFormat>Экран (4:3)</PresentationFormat>
  <Paragraphs>64</Paragraphs>
  <Slides>10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Acrobat Document</vt:lpstr>
      <vt:lpstr>Конкурс на получение  премий лучшими учителями  Воронежской области за достижения  в педагогической деятельности </vt:lpstr>
      <vt:lpstr>  Основные направления учебной внеурочной и воспитательной деятельности</vt:lpstr>
      <vt:lpstr>  Основные принципы работы</vt:lpstr>
      <vt:lpstr>Патриотическое воспитание</vt:lpstr>
      <vt:lpstr>Волонтёрская деятельность</vt:lpstr>
      <vt:lpstr>Профориентационная деятельность</vt:lpstr>
      <vt:lpstr> Профориентационная деятельность    </vt:lpstr>
      <vt:lpstr> Реализация экологических проектов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Дужики</cp:lastModifiedBy>
  <cp:revision>156</cp:revision>
  <cp:lastPrinted>2024-02-13T02:30:52Z</cp:lastPrinted>
  <dcterms:created xsi:type="dcterms:W3CDTF">2012-03-30T14:31:54Z</dcterms:created>
  <dcterms:modified xsi:type="dcterms:W3CDTF">2024-03-27T02:16:40Z</dcterms:modified>
</cp:coreProperties>
</file>