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57" r:id="rId4"/>
    <p:sldId id="278" r:id="rId5"/>
    <p:sldId id="277" r:id="rId6"/>
    <p:sldId id="267" r:id="rId7"/>
  </p:sldIdLst>
  <p:sldSz cx="12192000" cy="6858000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83BA-D437-4537-AE54-8ED09C84DF2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B228-845C-40CF-823E-EBC60B09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B228-845C-40CF-823E-EBC60B0902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8EC85-E2D7-FE32-0868-F33069EC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0E53A-8CF6-C5CD-7397-A3958CDCE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0413-C19D-69C2-508A-5A491B25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B7E93-2961-4F8B-B471-6022B2E7F5FB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29B06-90B0-976F-CB5C-67593356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CB107-F648-6579-6559-86F6713B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9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A19F6A4A-EB20-B291-F046-4921130242AF}"/>
              </a:ext>
            </a:extLst>
          </p:cNvPr>
          <p:cNvSpPr txBox="1"/>
          <p:nvPr/>
        </p:nvSpPr>
        <p:spPr>
          <a:xfrm>
            <a:off x="1343870" y="1759344"/>
            <a:ext cx="9393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презентация опыта работы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Махиной Ирины Сергеевны,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информатики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Бобровский образовательный центр  «Лидер» им. А.В. Гордеева</a:t>
            </a:r>
          </a:p>
        </p:txBody>
      </p:sp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2364F75E-B231-4AD8-804C-4CB1577E1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88" y="101026"/>
            <a:ext cx="1273287" cy="1274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8FD4E-8CEF-381E-5C9F-BEF5237BDDD2}"/>
              </a:ext>
            </a:extLst>
          </p:cNvPr>
          <p:cNvSpPr txBox="1"/>
          <p:nvPr/>
        </p:nvSpPr>
        <p:spPr>
          <a:xfrm>
            <a:off x="2279576" y="227422"/>
            <a:ext cx="6767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присуждение премий лучшим учителям Воронежской области за достижения в педагогической деятельности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EF53C-F669-1BDD-6A30-2376CF3FFF17}"/>
              </a:ext>
            </a:extLst>
          </p:cNvPr>
          <p:cNvSpPr txBox="1"/>
          <p:nvPr/>
        </p:nvSpPr>
        <p:spPr>
          <a:xfrm>
            <a:off x="5159896" y="6237312"/>
            <a:ext cx="142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9B8D9-D8C7-6A17-537E-DF3464407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9" b="88056" l="28073" r="72188">
                        <a14:foregroundMark x1="45052" y1="29815" x2="48594" y2="21481"/>
                        <a14:foregroundMark x1="48594" y1="21481" x2="54740" y2="27593"/>
                        <a14:foregroundMark x1="54740" y1="27593" x2="45625" y2="31019"/>
                        <a14:foregroundMark x1="30000" y1="78796" x2="29841" y2="76853"/>
                        <a14:foregroundMark x1="30173" y1="68531" x2="43073" y2="75463"/>
                        <a14:foregroundMark x1="43073" y1="75463" x2="48906" y2="72870"/>
                        <a14:foregroundMark x1="48906" y1="72870" x2="54427" y2="78426"/>
                        <a14:foregroundMark x1="54427" y1="78426" x2="55677" y2="67037"/>
                        <a14:foregroundMark x1="68574" y1="80524" x2="68958" y2="80926"/>
                        <a14:foregroundMark x1="55677" y1="67037" x2="67722" y2="79633"/>
                        <a14:foregroundMark x1="65265" y1="83206" x2="61486" y2="85540"/>
                        <a14:foregroundMark x1="68958" y1="80926" x2="68006" y2="81514"/>
                        <a14:foregroundMark x1="39980" y1="84414" x2="39531" y2="84352"/>
                        <a14:foregroundMark x1="33614" y1="87446" x2="32448" y2="88056"/>
                        <a14:foregroundMark x1="39531" y1="84352" x2="39465" y2="84387"/>
                        <a14:foregroundMark x1="32448" y1="88056" x2="31427" y2="85001"/>
                        <a14:backgroundMark x1="28698" y1="75833" x2="33177" y2="85741"/>
                        <a14:backgroundMark x1="33177" y1="85741" x2="63229" y2="87315"/>
                        <a14:backgroundMark x1="63229" y1="87315" x2="68958" y2="78981"/>
                        <a14:backgroundMark x1="28854" y1="66481" x2="29844" y2="76852"/>
                        <a14:backgroundMark x1="29844" y1="76852" x2="29896" y2="67685"/>
                      </a14:backgroundRemoval>
                    </a14:imgEffect>
                  </a14:imgLayer>
                </a14:imgProps>
              </a:ext>
            </a:extLst>
          </a:blip>
          <a:srcRect l="22575" t="20470" r="22273" b="13213"/>
          <a:stretch/>
        </p:blipFill>
        <p:spPr bwMode="auto">
          <a:xfrm>
            <a:off x="-276850" y="3716221"/>
            <a:ext cx="4573179" cy="309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11" y="2988567"/>
            <a:ext cx="2968016" cy="386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006" y="360680"/>
            <a:ext cx="10576560" cy="1198879"/>
          </a:xfrm>
          <a:prstGeom prst="rect">
            <a:avLst/>
          </a:prstGeom>
          <a:noFill/>
        </p:spPr>
      </p:pic>
      <p:pic>
        <p:nvPicPr>
          <p:cNvPr id="21" name="Picture 2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1"/>
            <a:ext cx="2021839" cy="2179319"/>
          </a:xfrm>
          <a:prstGeom prst="rect">
            <a:avLst/>
          </a:prstGeom>
          <a:noFill/>
        </p:spPr>
      </p:pic>
      <p:pic>
        <p:nvPicPr>
          <p:cNvPr id="22" name="Picture 2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1359" y="0"/>
            <a:ext cx="2580640" cy="1559559"/>
          </a:xfrm>
          <a:prstGeom prst="rect">
            <a:avLst/>
          </a:prstGeom>
          <a:noFill/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2073B0A-C3A5-DD1D-5E90-EB03A5B8F64E}"/>
              </a:ext>
            </a:extLst>
          </p:cNvPr>
          <p:cNvSpPr/>
          <p:nvPr/>
        </p:nvSpPr>
        <p:spPr>
          <a:xfrm>
            <a:off x="0" y="5132104"/>
            <a:ext cx="6388100" cy="106843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55536128-0DA2-3028-7453-023EF02C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813" y="6389536"/>
            <a:ext cx="602381" cy="336142"/>
          </a:xfrm>
        </p:spPr>
        <p:txBody>
          <a:bodyPr/>
          <a:lstStyle/>
          <a:p>
            <a:fld id="{7A7D0BFA-31FF-4593-97A9-6BE861E8BE36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  <a:t>2</a:t>
            </a:fld>
            <a:endParaRPr lang="ru-RU" sz="1400">
              <a:solidFill>
                <a:schemeClr val="bg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F00166-1D6F-CC0C-E2D9-2879F4414603}"/>
              </a:ext>
            </a:extLst>
          </p:cNvPr>
          <p:cNvSpPr/>
          <p:nvPr/>
        </p:nvSpPr>
        <p:spPr>
          <a:xfrm>
            <a:off x="1703512" y="6366006"/>
            <a:ext cx="8943548" cy="4992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32C68-0563-7C21-8F01-FB63DBA5F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52" y="1231363"/>
            <a:ext cx="12192000" cy="5450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FE230-FB99-0335-C576-90F2D53291B9}"/>
              </a:ext>
            </a:extLst>
          </p:cNvPr>
          <p:cNvSpPr txBox="1"/>
          <p:nvPr/>
        </p:nvSpPr>
        <p:spPr>
          <a:xfrm>
            <a:off x="1415480" y="518169"/>
            <a:ext cx="8446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компетенций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2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11" name="Picture 2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" y="294641"/>
            <a:ext cx="10780268" cy="1402588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" y="360680"/>
            <a:ext cx="10576560" cy="1198879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9400"/>
            <a:ext cx="2126488" cy="2408428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1"/>
            <a:ext cx="2021839" cy="2179319"/>
          </a:xfrm>
          <a:prstGeom prst="rect">
            <a:avLst/>
          </a:prstGeom>
          <a:noFill/>
        </p:spPr>
      </p:pic>
      <p:pic>
        <p:nvPicPr>
          <p:cNvPr id="216" name="Picture 2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6900" y="0"/>
            <a:ext cx="2705100" cy="1709928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1359" y="0"/>
            <a:ext cx="2580640" cy="155955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022FF-25F0-147F-195C-BF1FAE1B0C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033" y="1315315"/>
            <a:ext cx="12192000" cy="608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91C4E-D836-5E99-C812-6805E92E4ABF}"/>
              </a:ext>
            </a:extLst>
          </p:cNvPr>
          <p:cNvSpPr txBox="1"/>
          <p:nvPr/>
        </p:nvSpPr>
        <p:spPr>
          <a:xfrm>
            <a:off x="1358645" y="377910"/>
            <a:ext cx="9145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на уроках и внеурочных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заятиях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2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11" name="Picture 2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" y="294641"/>
            <a:ext cx="10780268" cy="1402588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" y="360680"/>
            <a:ext cx="10576560" cy="1198879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9400"/>
            <a:ext cx="2126488" cy="2408428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1"/>
            <a:ext cx="2021839" cy="2179319"/>
          </a:xfrm>
          <a:prstGeom prst="rect">
            <a:avLst/>
          </a:prstGeom>
          <a:noFill/>
        </p:spPr>
      </p:pic>
      <p:pic>
        <p:nvPicPr>
          <p:cNvPr id="216" name="Picture 2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6900" y="0"/>
            <a:ext cx="2705100" cy="1709928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1359" y="0"/>
            <a:ext cx="2580640" cy="155955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91C4E-D836-5E99-C812-6805E92E4ABF}"/>
              </a:ext>
            </a:extLst>
          </p:cNvPr>
          <p:cNvSpPr txBox="1"/>
          <p:nvPr/>
        </p:nvSpPr>
        <p:spPr>
          <a:xfrm>
            <a:off x="1064723" y="698509"/>
            <a:ext cx="9145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ЦУМК – цифровой учебно-методический комплекс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49F119-CF7C-9A9F-F37D-57CD8A3530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72"/>
          <a:stretch/>
        </p:blipFill>
        <p:spPr>
          <a:xfrm>
            <a:off x="190985" y="2420888"/>
            <a:ext cx="5635266" cy="34254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CEAC0A-6CB0-88C7-2F35-87BD86057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7236" y="2420888"/>
            <a:ext cx="5635266" cy="34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2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11" name="Picture 2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" y="294641"/>
            <a:ext cx="10780268" cy="1402588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" y="360680"/>
            <a:ext cx="10576560" cy="1198879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9400"/>
            <a:ext cx="2126488" cy="2408428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1"/>
            <a:ext cx="2021839" cy="2179319"/>
          </a:xfrm>
          <a:prstGeom prst="rect">
            <a:avLst/>
          </a:prstGeom>
          <a:noFill/>
        </p:spPr>
      </p:pic>
      <p:pic>
        <p:nvPicPr>
          <p:cNvPr id="216" name="Picture 2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6900" y="0"/>
            <a:ext cx="2705100" cy="1709928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1359" y="0"/>
            <a:ext cx="2580640" cy="155955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91C4E-D836-5E99-C812-6805E92E4ABF}"/>
              </a:ext>
            </a:extLst>
          </p:cNvPr>
          <p:cNvSpPr txBox="1"/>
          <p:nvPr/>
        </p:nvSpPr>
        <p:spPr>
          <a:xfrm>
            <a:off x="1064950" y="593354"/>
            <a:ext cx="9145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Инженерная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каникулярная школа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71020F-36B9-0AD8-B8C5-FE5183FDF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526" y="1673982"/>
            <a:ext cx="3561266" cy="4975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77F45-CFDD-30EA-BB4B-C741BE39C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9493" y="1673982"/>
            <a:ext cx="3571753" cy="4975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33584-1E33-0861-41CD-8227DB59B1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20211"/>
          <a:stretch/>
        </p:blipFill>
        <p:spPr>
          <a:xfrm>
            <a:off x="8547323" y="1661283"/>
            <a:ext cx="2754868" cy="25633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AAC7D3-A725-66BA-29BE-6CAB88B8B49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7450"/>
          <a:stretch/>
        </p:blipFill>
        <p:spPr>
          <a:xfrm>
            <a:off x="8559094" y="4331639"/>
            <a:ext cx="2731325" cy="23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356"/>
            <a:ext cx="11370067" cy="6395663"/>
          </a:xfrm>
          <a:prstGeom prst="rect">
            <a:avLst/>
          </a:prstGeom>
          <a:noFill/>
        </p:spPr>
      </p:pic>
      <p:pic>
        <p:nvPicPr>
          <p:cNvPr id="487" name="Picture 2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170" y="-78783"/>
            <a:ext cx="12192000" cy="6952239"/>
          </a:xfrm>
          <a:prstGeom prst="rect">
            <a:avLst/>
          </a:prstGeom>
          <a:noFill/>
        </p:spPr>
      </p:pic>
      <p:sp>
        <p:nvSpPr>
          <p:cNvPr id="2" name="Стрелка вправо 1"/>
          <p:cNvSpPr/>
          <p:nvPr/>
        </p:nvSpPr>
        <p:spPr>
          <a:xfrm rot="16200000">
            <a:off x="2689773" y="3182390"/>
            <a:ext cx="5976664" cy="39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542374" y="1297519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2374" y="2118097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41534" y="2984805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28519" y="3793252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50726" y="4559932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28519" y="5379685"/>
            <a:ext cx="268614" cy="2686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5"/>
          <p:cNvCxnSpPr>
            <a:cxnSpLocks/>
            <a:stCxn id="11" idx="2"/>
          </p:cNvCxnSpPr>
          <p:nvPr/>
        </p:nvCxnSpPr>
        <p:spPr>
          <a:xfrm rot="10800000">
            <a:off x="4272187" y="5038640"/>
            <a:ext cx="1256333" cy="4753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45844" y="1772816"/>
            <a:ext cx="333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Профориентация</a:t>
            </a:r>
          </a:p>
        </p:txBody>
      </p:sp>
      <p:pic>
        <p:nvPicPr>
          <p:cNvPr id="16" name="Picture 28" descr="Домашнее задание бесплатно иконка">
            <a:extLst>
              <a:ext uri="{FF2B5EF4-FFF2-40B4-BE49-F238E27FC236}">
                <a16:creationId xmlns:a16="http://schemas.microsoft.com/office/drawing/2014/main" id="{6F5589D9-D7F9-70B1-1897-52EE899A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" y="2378070"/>
            <a:ext cx="583831" cy="5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Соединительная линия уступом 16"/>
          <p:cNvCxnSpPr>
            <a:stCxn id="9" idx="2"/>
          </p:cNvCxnSpPr>
          <p:nvPr/>
        </p:nvCxnSpPr>
        <p:spPr>
          <a:xfrm rot="10800000">
            <a:off x="4035639" y="3526025"/>
            <a:ext cx="1492881" cy="4015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8338" y="2615452"/>
            <a:ext cx="254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Творчество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3766" y="1402035"/>
            <a:ext cx="304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Образовательная среда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6240" y="4119463"/>
            <a:ext cx="254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Здоровье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3552" y="2996952"/>
            <a:ext cx="254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Школьный климат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6917" y="812512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9576" y="4797152"/>
            <a:ext cx="254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Воспитание</a:t>
            </a:r>
          </a:p>
        </p:txBody>
      </p:sp>
      <p:pic>
        <p:nvPicPr>
          <p:cNvPr id="29" name="Picture 62" descr="Выпускников бесплатно иконка">
            <a:extLst>
              <a:ext uri="{FF2B5EF4-FFF2-40B4-BE49-F238E27FC236}">
                <a16:creationId xmlns:a16="http://schemas.microsoft.com/office/drawing/2014/main" id="{77A91377-FBE8-0B4E-0940-44DCDB94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4" y="3380257"/>
            <a:ext cx="713862" cy="7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Подготовка бесплатно иконка">
            <a:extLst>
              <a:ext uri="{FF2B5EF4-FFF2-40B4-BE49-F238E27FC236}">
                <a16:creationId xmlns:a16="http://schemas.microsoft.com/office/drawing/2014/main" id="{B8966D1B-B92A-62E4-DEE8-1DF2B7DA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66" y="5094629"/>
            <a:ext cx="592848" cy="5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6" descr="Делиться бесплатно иконка">
            <a:extLst>
              <a:ext uri="{FF2B5EF4-FFF2-40B4-BE49-F238E27FC236}">
                <a16:creationId xmlns:a16="http://schemas.microsoft.com/office/drawing/2014/main" id="{948B05A0-1548-0A6C-09EF-B6CDB11A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75" y="1996565"/>
            <a:ext cx="613450" cy="6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Учитель бесплатно иконка">
            <a:extLst>
              <a:ext uri="{FF2B5EF4-FFF2-40B4-BE49-F238E27FC236}">
                <a16:creationId xmlns:a16="http://schemas.microsoft.com/office/drawing/2014/main" id="{414EECF9-D296-F7B4-361B-5BAC10D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08" y="6135635"/>
            <a:ext cx="626036" cy="6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Физика бесплатно иконка">
            <a:extLst>
              <a:ext uri="{FF2B5EF4-FFF2-40B4-BE49-F238E27FC236}">
                <a16:creationId xmlns:a16="http://schemas.microsoft.com/office/drawing/2014/main" id="{1A9BFC55-223F-627D-1CD0-5D9E3A18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96" y="6114760"/>
            <a:ext cx="678975" cy="6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0" descr="Школа бесплатно иконка">
            <a:extLst>
              <a:ext uri="{FF2B5EF4-FFF2-40B4-BE49-F238E27FC236}">
                <a16:creationId xmlns:a16="http://schemas.microsoft.com/office/drawing/2014/main" id="{8EBD1C1C-7688-48DF-1EA1-1F2F2B72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03" y="3691673"/>
            <a:ext cx="805638" cy="8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Соединительная линия уступом 53"/>
          <p:cNvCxnSpPr>
            <a:stCxn id="10" idx="6"/>
          </p:cNvCxnSpPr>
          <p:nvPr/>
        </p:nvCxnSpPr>
        <p:spPr>
          <a:xfrm flipV="1">
            <a:off x="5819340" y="4384133"/>
            <a:ext cx="906461" cy="3101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64918" y="1613440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2725" y="2483392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93170" y="3335311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92438" y="4094492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72394" y="4864947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3" name="Соединительная линия уступом 62"/>
          <p:cNvCxnSpPr>
            <a:cxnSpLocks/>
            <a:stCxn id="7" idx="6"/>
            <a:endCxn id="19" idx="1"/>
          </p:cNvCxnSpPr>
          <p:nvPr/>
        </p:nvCxnSpPr>
        <p:spPr>
          <a:xfrm>
            <a:off x="5810988" y="2252404"/>
            <a:ext cx="1607350" cy="5938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27688" y="6372365"/>
            <a:ext cx="183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УЧЕНИКИ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7" name="Соединительная линия уступом 66"/>
          <p:cNvCxnSpPr>
            <a:stCxn id="3" idx="6"/>
            <a:endCxn id="20" idx="1"/>
          </p:cNvCxnSpPr>
          <p:nvPr/>
        </p:nvCxnSpPr>
        <p:spPr>
          <a:xfrm>
            <a:off x="5810988" y="1431826"/>
            <a:ext cx="1052778" cy="385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cxnSpLocks/>
            <a:stCxn id="8" idx="2"/>
          </p:cNvCxnSpPr>
          <p:nvPr/>
        </p:nvCxnSpPr>
        <p:spPr>
          <a:xfrm rot="10800000">
            <a:off x="4035640" y="2040192"/>
            <a:ext cx="1505895" cy="10789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14" y="2928111"/>
            <a:ext cx="428881" cy="428881"/>
          </a:xfrm>
          <a:prstGeom prst="rect">
            <a:avLst/>
          </a:prstGeom>
        </p:spPr>
      </p:pic>
      <p:pic>
        <p:nvPicPr>
          <p:cNvPr id="106" name="Picture 33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469" y="108186"/>
            <a:ext cx="4914273" cy="1198879"/>
          </a:xfrm>
          <a:prstGeom prst="rect">
            <a:avLst/>
          </a:prstGeom>
          <a:noFill/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58B857AE-CA97-2224-6090-8F0FF6B03F7E}"/>
              </a:ext>
            </a:extLst>
          </p:cNvPr>
          <p:cNvSpPr txBox="1"/>
          <p:nvPr/>
        </p:nvSpPr>
        <p:spPr>
          <a:xfrm>
            <a:off x="-1764960" y="511142"/>
            <a:ext cx="97951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ru-RU" sz="28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информатики</a:t>
            </a:r>
            <a:endParaRPr lang="ru-RU" sz="2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0237" y="5707820"/>
            <a:ext cx="30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9" name="Picture 33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7943" y="112828"/>
            <a:ext cx="5130309" cy="1198879"/>
          </a:xfrm>
          <a:prstGeom prst="rect">
            <a:avLst/>
          </a:prstGeom>
          <a:noFill/>
        </p:spPr>
      </p:pic>
      <p:pic>
        <p:nvPicPr>
          <p:cNvPr id="50" name="Picture 21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693" y="-252494"/>
            <a:ext cx="2580640" cy="1559559"/>
          </a:xfrm>
          <a:prstGeom prst="rect">
            <a:avLst/>
          </a:prstGeom>
          <a:noFill/>
        </p:spPr>
      </p:pic>
      <p:pic>
        <p:nvPicPr>
          <p:cNvPr id="51" name="Picture 33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6549" y="107868"/>
            <a:ext cx="2021839" cy="2179319"/>
          </a:xfrm>
          <a:prstGeom prst="rect">
            <a:avLst/>
          </a:prstGeom>
          <a:noFill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8B857AE-CA97-2224-6090-8F0FF6B03F7E}"/>
              </a:ext>
            </a:extLst>
          </p:cNvPr>
          <p:cNvSpPr txBox="1"/>
          <p:nvPr/>
        </p:nvSpPr>
        <p:spPr>
          <a:xfrm>
            <a:off x="3568694" y="547413"/>
            <a:ext cx="97951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ru-RU" sz="28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Классный руководитель</a:t>
            </a:r>
            <a:endParaRPr lang="ru-RU" sz="2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79</Words>
  <Application>Microsoft Office PowerPoint</Application>
  <PresentationFormat>Широкоэкранный</PresentationFormat>
  <Paragraphs>28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Times New Roman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</dc:creator>
  <cp:lastModifiedBy>user</cp:lastModifiedBy>
  <cp:revision>47</cp:revision>
  <dcterms:modified xsi:type="dcterms:W3CDTF">2024-03-27T12:49:12Z</dcterms:modified>
</cp:coreProperties>
</file>