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5" r:id="rId4"/>
    <p:sldId id="268" r:id="rId5"/>
    <p:sldId id="267" r:id="rId6"/>
    <p:sldId id="260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120" autoAdjust="0"/>
  </p:normalViewPr>
  <p:slideViewPr>
    <p:cSldViewPr>
      <p:cViewPr>
        <p:scale>
          <a:sx n="66" d="100"/>
          <a:sy n="66" d="100"/>
        </p:scale>
        <p:origin x="-140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ECB6F6-3CF2-4FB5-80F7-BEF107BF90C1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11F298-D980-4051-98FC-976F3043AE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ECB6F6-3CF2-4FB5-80F7-BEF107BF90C1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11F298-D980-4051-98FC-976F3043A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ECB6F6-3CF2-4FB5-80F7-BEF107BF90C1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11F298-D980-4051-98FC-976F3043A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ECB6F6-3CF2-4FB5-80F7-BEF107BF90C1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11F298-D980-4051-98FC-976F3043A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ECB6F6-3CF2-4FB5-80F7-BEF107BF90C1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11F298-D980-4051-98FC-976F3043AE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ECB6F6-3CF2-4FB5-80F7-BEF107BF90C1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11F298-D980-4051-98FC-976F3043A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ECB6F6-3CF2-4FB5-80F7-BEF107BF90C1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11F298-D980-4051-98FC-976F3043A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ECB6F6-3CF2-4FB5-80F7-BEF107BF90C1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11F298-D980-4051-98FC-976F3043A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ECB6F6-3CF2-4FB5-80F7-BEF107BF90C1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11F298-D980-4051-98FC-976F3043AE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ECB6F6-3CF2-4FB5-80F7-BEF107BF90C1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11F298-D980-4051-98FC-976F3043A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ECB6F6-3CF2-4FB5-80F7-BEF107BF90C1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11F298-D980-4051-98FC-976F3043AE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BECB6F6-3CF2-4FB5-80F7-BEF107BF90C1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F11F298-D980-4051-98FC-976F3043AE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s://planetatspu.ru/files/user/events/job/job_7798_1512485990.docx" TargetMode="External"/><Relationship Id="rId7" Type="http://schemas.openxmlformats.org/officeDocument/2006/relationships/image" Target="../media/image15.jpeg"/><Relationship Id="rId2" Type="http://schemas.openxmlformats.org/officeDocument/2006/relationships/hyperlink" Target="https://www.youtube.com/watch?v=HU4Md71WSY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4.jpeg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3.jpeg"/><Relationship Id="rId4" Type="http://schemas.openxmlformats.org/officeDocument/2006/relationships/image" Target="../media/image39.jpeg"/><Relationship Id="rId9" Type="http://schemas.openxmlformats.org/officeDocument/2006/relationships/hyperlink" Target="http://&#1091;&#1095;&#1080;&#1090;&#1077;&#1083;&#1100;&#1089;&#1082;&#1080;&#1081;.&#1089;&#1072;&#1081;&#1090;/&#1071;&#1085;&#1100;&#1096;&#1080;&#1085;&#1072;-&#1040;&#1083;&#1077;&#1082;&#1089;&#1072;&#1085;&#1076;&#1088;&#1072;-&#1040;&#1085;&#1072;&#1090;&#1086;&#1083;&#1100;&#1077;&#1074;&#1085;&#1072;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 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Ясенковская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Бобровского муниципального района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Воронежской области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2500306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Публичная презентация</a:t>
            </a:r>
          </a:p>
          <a:p>
            <a:pPr algn="ctr"/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результатов педагогической деятельности </a:t>
            </a:r>
          </a:p>
          <a:p>
            <a:pPr algn="ctr"/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учителя английского языка </a:t>
            </a:r>
          </a:p>
          <a:p>
            <a:pPr algn="ctr"/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высшей квалификационной категории</a:t>
            </a:r>
          </a:p>
          <a:p>
            <a:pPr algn="ctr"/>
            <a:endParaRPr lang="ru-RU" sz="16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Яньшиной</a:t>
            </a:r>
            <a:r>
              <a:rPr lang="ru-RU" sz="20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Александры Анатольевны</a:t>
            </a:r>
          </a:p>
          <a:p>
            <a:pPr algn="ctr"/>
            <a:endParaRPr lang="ru-RU" sz="1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Общий стаж – 13 лет</a:t>
            </a:r>
          </a:p>
          <a:p>
            <a:pPr algn="ctr"/>
            <a:endParaRPr lang="ru-RU" sz="16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езимени-1"/>
          <p:cNvPicPr/>
          <p:nvPr/>
        </p:nvPicPr>
        <p:blipFill>
          <a:blip r:embed="rId2" cstate="print">
            <a:clrChange>
              <a:clrFrom>
                <a:srgbClr val="7A7B7D"/>
              </a:clrFrom>
              <a:clrTo>
                <a:srgbClr val="7A7B7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285728"/>
            <a:ext cx="1357322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7" y="2000240"/>
            <a:ext cx="2532455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http://viro.edu.ru/wp-content/uploads/2012/11/pnp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5643578"/>
            <a:ext cx="3643338" cy="1027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00240"/>
            <a:ext cx="1828806" cy="1428760"/>
          </a:xfrm>
          <a:prstGeom prst="round2DiagRect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Педагогические технологии, применяемые мною в педагогической деятельности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ru-RU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Char char="v"/>
            </a:pPr>
            <a:r>
              <a:rPr lang="ru-RU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Технология обучения в сотрудничестве</a:t>
            </a:r>
          </a:p>
          <a:p>
            <a:pPr algn="r">
              <a:buFont typeface="Wingdings" pitchFamily="2" charset="2"/>
              <a:buChar char="v"/>
            </a:pPr>
            <a:r>
              <a:rPr lang="ru-RU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Игровые технологии</a:t>
            </a:r>
          </a:p>
          <a:p>
            <a:pPr algn="r">
              <a:buFont typeface="Wingdings" pitchFamily="2" charset="2"/>
              <a:buChar char="v"/>
            </a:pPr>
            <a:r>
              <a:rPr lang="ru-RU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 проектов</a:t>
            </a:r>
          </a:p>
          <a:p>
            <a:pPr algn="r">
              <a:buFont typeface="Wingdings" pitchFamily="2" charset="2"/>
              <a:buChar char="v"/>
            </a:pPr>
            <a:r>
              <a:rPr lang="ru-RU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Проблемное обучение</a:t>
            </a:r>
          </a:p>
          <a:p>
            <a:pPr algn="r">
              <a:buFont typeface="Wingdings" pitchFamily="2" charset="2"/>
              <a:buChar char="v"/>
            </a:pPr>
            <a:r>
              <a:rPr lang="ru-RU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Информационно-коммуникационные технологии</a:t>
            </a:r>
          </a:p>
          <a:p>
            <a:pPr algn="r">
              <a:buFont typeface="Wingdings" pitchFamily="2" charset="2"/>
              <a:buChar char="v"/>
            </a:pPr>
            <a:r>
              <a:rPr lang="ru-RU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Технология развития критического мышления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51314" y="4849356"/>
            <a:ext cx="1411953" cy="1714514"/>
          </a:xfrm>
          <a:prstGeom prst="round2DiagRect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429132"/>
            <a:ext cx="1413645" cy="2000240"/>
          </a:xfrm>
          <a:prstGeom prst="round2DiagRect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4357694"/>
            <a:ext cx="1329744" cy="1857364"/>
          </a:xfrm>
          <a:prstGeom prst="round2DiagRect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2500306"/>
            <a:ext cx="1372938" cy="1928802"/>
          </a:xfrm>
          <a:prstGeom prst="round2DiagRect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571876"/>
            <a:ext cx="1649316" cy="1214446"/>
          </a:xfrm>
          <a:prstGeom prst="round2DiagRect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1142984"/>
            <a:ext cx="1714479" cy="1147829"/>
          </a:xfrm>
          <a:prstGeom prst="round2DiagRect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1" name="Picture 2" descr="http://viro.edu.ru/wp-content/uploads/2012/11/pnp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43570" y="5715016"/>
            <a:ext cx="3286148" cy="926381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388" y="4000504"/>
            <a:ext cx="2070083" cy="1552562"/>
          </a:xfrm>
          <a:prstGeom prst="round2Diag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Преимущества и результаты использования технологии обучения в сотрудничестве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Возможность работать в индивидуальном темпе</a:t>
            </a:r>
          </a:p>
          <a:p>
            <a:pPr algn="r">
              <a:buNone/>
            </a:pPr>
            <a:endParaRPr lang="ru-RU" sz="20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Char char="v"/>
            </a:pP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Стимулирование  учащихся к общению на иностранном языке</a:t>
            </a:r>
          </a:p>
          <a:p>
            <a:pPr algn="r">
              <a:buNone/>
            </a:pPr>
            <a:endParaRPr lang="ru-RU" sz="20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Char char="v"/>
            </a:pP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Формирование  собственной точки зрения</a:t>
            </a:r>
          </a:p>
          <a:p>
            <a:pPr algn="r">
              <a:buNone/>
            </a:pPr>
            <a:endParaRPr lang="ru-RU" sz="20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Char char="v"/>
            </a:pP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Социализация личности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714876" y="1928802"/>
            <a:ext cx="4071966" cy="71438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2060"/>
                </a:solidFill>
                <a:hlinkClick r:id="rId2"/>
              </a:rPr>
              <a:t>https://www.youtube.com/watch?v=HU4Md71WSY4</a:t>
            </a:r>
            <a:endParaRPr lang="ru-RU" sz="1200" dirty="0" smtClean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786182" y="3286124"/>
            <a:ext cx="4714908" cy="71438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hlinkClick r:id="rId3"/>
              </a:rPr>
              <a:t>https://planetatspu.ru/files/user/events/job/job_7798_1512485990.docx</a:t>
            </a:r>
            <a:endParaRPr lang="ru-RU" sz="1200" dirty="0" smtClean="0"/>
          </a:p>
          <a:p>
            <a:pPr algn="ctr"/>
            <a:endParaRPr lang="ru-RU" dirty="0"/>
          </a:p>
        </p:txBody>
      </p:sp>
      <p:pic>
        <p:nvPicPr>
          <p:cNvPr id="6" name="Picture 2" descr="http://viro.edu.ru/wp-content/uploads/2012/11/pnp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5643578"/>
            <a:ext cx="2714644" cy="765271"/>
          </a:xfrm>
          <a:prstGeom prst="rect">
            <a:avLst/>
          </a:prstGeom>
          <a:noFill/>
        </p:spPr>
      </p:pic>
      <p:pic>
        <p:nvPicPr>
          <p:cNvPr id="7" name="Picture 8" descr="D:\отчёт словари\P10409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5072074"/>
            <a:ext cx="2108200" cy="1185863"/>
          </a:xfrm>
          <a:prstGeom prst="round2Diag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8" name="Picture 11" descr="C:\Users\acer\AppData\Local\Temp\Rar$DIa0.077\участники 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3500438"/>
            <a:ext cx="1676400" cy="1257300"/>
          </a:xfrm>
          <a:prstGeom prst="round2Diag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9" name="Picture 6" descr="D:\DCIM\103_PANA\P10304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4786322"/>
            <a:ext cx="2289175" cy="1295400"/>
          </a:xfrm>
          <a:prstGeom prst="round2Diag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285860"/>
            <a:ext cx="2073256" cy="1357322"/>
          </a:xfrm>
          <a:prstGeom prst="round2Diag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 одаренности 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428736"/>
            <a:ext cx="7498080" cy="48006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Профильная лингвистическая смена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углубленному изучению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английского языка для одаренных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детей Воронежской области  - </a:t>
            </a:r>
            <a:r>
              <a:rPr lang="ru-RU" sz="20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Шевлякова</a:t>
            </a: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Полина</a:t>
            </a:r>
          </a:p>
          <a:p>
            <a:pPr>
              <a:buNone/>
            </a:pPr>
            <a:endParaRPr lang="ru-RU" sz="20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 ЕГЭ в 2017 г. – </a:t>
            </a:r>
            <a:r>
              <a:rPr lang="ru-RU" sz="20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Шевлякова</a:t>
            </a: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Полина -91 балл</a:t>
            </a:r>
          </a:p>
          <a:p>
            <a:endParaRPr lang="ru-RU" sz="20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Поступление в ВУЗы по профилю – </a:t>
            </a:r>
            <a:r>
              <a:rPr lang="ru-RU" sz="20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Шевлякова</a:t>
            </a: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Полина – факультет РГФ ВГУ – 2017 год 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viro.edu.ru/wp-content/uploads/2012/11/pn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5857892"/>
            <a:ext cx="2714644" cy="765271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07741" y="506650"/>
            <a:ext cx="1487961" cy="2046250"/>
          </a:xfrm>
          <a:prstGeom prst="round2Diag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714356"/>
            <a:ext cx="1330966" cy="1830350"/>
          </a:xfrm>
          <a:prstGeom prst="round2Diag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571876"/>
            <a:ext cx="1332119" cy="1831936"/>
          </a:xfrm>
          <a:prstGeom prst="round2Diag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2357430"/>
            <a:ext cx="1705538" cy="1240207"/>
          </a:xfrm>
          <a:prstGeom prst="round2Diag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4857760"/>
            <a:ext cx="1357322" cy="1756534"/>
          </a:xfrm>
          <a:prstGeom prst="round2Diag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8794" y="5214950"/>
            <a:ext cx="2051948" cy="1460356"/>
          </a:xfrm>
          <a:prstGeom prst="round2Diag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3372" y="5357826"/>
            <a:ext cx="1785950" cy="1272213"/>
          </a:xfrm>
          <a:prstGeom prst="round2Diag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500570"/>
            <a:ext cx="1175875" cy="1681124"/>
          </a:xfrm>
          <a:prstGeom prst="round2Diag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Индивидуальные достижения  обучающихся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728" y="1357298"/>
            <a:ext cx="7498080" cy="48006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Муниципальный тур Всероссийской Олимпиады школьников.(1,2 места ежегодно)</a:t>
            </a:r>
          </a:p>
          <a:p>
            <a:pPr algn="ctr">
              <a:buFont typeface="Wingdings" pitchFamily="2" charset="2"/>
              <a:buChar char="v"/>
            </a:pP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Профильная лингвистическая смена по углубленному изучению английского языка для одаренных детей Воронежской области. </a:t>
            </a:r>
          </a:p>
          <a:p>
            <a:pPr algn="ctr">
              <a:buFont typeface="Wingdings" pitchFamily="2" charset="2"/>
              <a:buChar char="v"/>
            </a:pP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Международный образовательный театральный фестиваль спектаклей на английском языке «</a:t>
            </a:r>
            <a:r>
              <a:rPr lang="ru-RU" sz="20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Шекспирия</a:t>
            </a: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ctr">
              <a:buFont typeface="Wingdings" pitchFamily="2" charset="2"/>
              <a:buChar char="v"/>
            </a:pP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Региональная научно-практическая конференция в рамках Второго Форума одаренных детей Воронежской области. </a:t>
            </a:r>
          </a:p>
          <a:p>
            <a:pPr algn="ctr">
              <a:buFont typeface="Wingdings" pitchFamily="2" charset="2"/>
              <a:buChar char="v"/>
            </a:pP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Общероссийская олимпиада по английскому языку «</a:t>
            </a:r>
            <a:r>
              <a:rPr lang="ru-RU" sz="20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Олимпус</a:t>
            </a: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857760"/>
            <a:ext cx="2097873" cy="1489648"/>
          </a:xfrm>
          <a:prstGeom prst="round2Diag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" name="Picture 2" descr="http://viro.edu.ru/wp-content/uploads/2012/11/pnp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5786454"/>
            <a:ext cx="2714644" cy="765271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5050456"/>
            <a:ext cx="2143140" cy="1521791"/>
          </a:xfrm>
          <a:prstGeom prst="round2Diag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14290"/>
            <a:ext cx="1330966" cy="1830350"/>
          </a:xfrm>
          <a:prstGeom prst="round2Diag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857364"/>
            <a:ext cx="1227312" cy="1714512"/>
          </a:xfrm>
          <a:prstGeom prst="round2Diag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3071810"/>
            <a:ext cx="1411042" cy="1947826"/>
          </a:xfrm>
          <a:prstGeom prst="round2Diag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7686" y="4786322"/>
            <a:ext cx="1214446" cy="1758338"/>
          </a:xfrm>
          <a:prstGeom prst="round2Diag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Мое участие в профессиональных конкурсах и мероприятиях 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Почетная грамота Департамента образования, науки и молодежной политики</a:t>
            </a:r>
          </a:p>
          <a:p>
            <a:pPr>
              <a:buFont typeface="Wingdings" pitchFamily="2" charset="2"/>
              <a:buChar char="v"/>
            </a:pPr>
            <a:r>
              <a:rPr lang="ru-RU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Международный профессиональный конкурс «Педагогическое мастерство».</a:t>
            </a:r>
          </a:p>
          <a:p>
            <a:pPr>
              <a:buNone/>
            </a:pPr>
            <a:r>
              <a:rPr lang="ru-RU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Номинация «Педагогический проект». – 2 место  </a:t>
            </a:r>
          </a:p>
          <a:p>
            <a:pPr>
              <a:buFont typeface="Wingdings" pitchFamily="2" charset="2"/>
              <a:buChar char="v"/>
            </a:pPr>
            <a:r>
              <a:rPr lang="ru-RU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Активное участие в работе  сетевого педагогического сообщества сайта    «Педагогическая планета» Томского государственного педагогического университета.</a:t>
            </a:r>
          </a:p>
          <a:p>
            <a:pPr>
              <a:buFont typeface="Wingdings" pitchFamily="2" charset="2"/>
              <a:buChar char="v"/>
            </a:pPr>
            <a:r>
              <a:rPr lang="ru-RU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Участие в учебно-методической и воспитательной профессиональной работе  Всероссийского методического объединения</a:t>
            </a:r>
            <a:r>
              <a:rPr lang="ru-RU" sz="1800" i="1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85728"/>
            <a:ext cx="1311662" cy="2071702"/>
          </a:xfrm>
          <a:prstGeom prst="round2Diag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3116"/>
            <a:ext cx="1224782" cy="1731762"/>
          </a:xfrm>
          <a:prstGeom prst="round2Diag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936" y="4071942"/>
            <a:ext cx="1332223" cy="2143140"/>
          </a:xfrm>
          <a:prstGeom prst="round2Diag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4714884"/>
            <a:ext cx="1391930" cy="1990240"/>
          </a:xfrm>
          <a:prstGeom prst="round2Diag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4643446"/>
            <a:ext cx="1428760" cy="2007241"/>
          </a:xfrm>
          <a:prstGeom prst="round2Diag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4643446"/>
            <a:ext cx="1143008" cy="1905014"/>
          </a:xfrm>
          <a:prstGeom prst="round2Diag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" name="Picture 2" descr="http://viro.edu.ru/wp-content/uploads/2012/11/pnp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5857892"/>
            <a:ext cx="2714644" cy="765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Моя внеурочная деятельность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142984"/>
            <a:ext cx="7498080" cy="4800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Симпозиум, языковые практикумы,  диспуты, научно-инновационные конференции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«Языковой портфель», работа по развитию одаренности 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«</a:t>
            </a:r>
            <a:r>
              <a:rPr lang="en-US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Talent in progress</a:t>
            </a: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«Лестница достижения успеха», «Навыки личной эффективности»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pPr>
              <a:buNone/>
            </a:pPr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Мои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публикации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«Технология обучения в сотрудничестве как                           один из эффективнейших приёмов социализации личности школьника».  - 2014 г. 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«Возможности применения </a:t>
            </a:r>
            <a:r>
              <a:rPr lang="ru-RU" sz="20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мультимедийных</a:t>
            </a: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презентаций в обучении английскому языку». -2015г.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Методическая разработка«Презентация к  уроку». – 2017 г.</a:t>
            </a:r>
          </a:p>
          <a:p>
            <a:pPr>
              <a:buNone/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071546"/>
            <a:ext cx="989425" cy="1398886"/>
          </a:xfrm>
          <a:prstGeom prst="round2Diag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2071678"/>
            <a:ext cx="1143008" cy="1568833"/>
          </a:xfrm>
          <a:prstGeom prst="round2Diag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1078571" cy="1480389"/>
          </a:xfrm>
          <a:prstGeom prst="round2Diag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071810"/>
            <a:ext cx="1087148" cy="1537155"/>
          </a:xfrm>
          <a:prstGeom prst="round2Diag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071942"/>
            <a:ext cx="947790" cy="1331524"/>
          </a:xfrm>
          <a:prstGeom prst="round2Diag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5143512"/>
            <a:ext cx="1032973" cy="1451192"/>
          </a:xfrm>
          <a:prstGeom prst="round2Diag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1" name="Picture 2" descr="http://viro.edu.ru/wp-content/uploads/2012/11/pnp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5857892"/>
            <a:ext cx="2714644" cy="76527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643042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АДРЕС МОЕГО ЛИЧНОГО САЙТА</a:t>
            </a:r>
            <a:r>
              <a:rPr lang="ru-RU" b="1" dirty="0" smtClean="0">
                <a:solidFill>
                  <a:srgbClr val="000099"/>
                </a:solidFill>
              </a:rPr>
              <a:t>: </a:t>
            </a:r>
            <a:r>
              <a:rPr lang="en-US" b="1" dirty="0" smtClean="0">
                <a:solidFill>
                  <a:srgbClr val="000099"/>
                </a:solidFill>
                <a:hlinkClick r:id="rId9"/>
              </a:rPr>
              <a:t>http://</a:t>
            </a:r>
            <a:r>
              <a:rPr lang="ru-RU" b="1" dirty="0" err="1" smtClean="0">
                <a:solidFill>
                  <a:srgbClr val="000099"/>
                </a:solidFill>
                <a:hlinkClick r:id="rId9"/>
              </a:rPr>
              <a:t>учительский.сайт</a:t>
            </a:r>
            <a:r>
              <a:rPr lang="ru-RU" b="1" dirty="0" smtClean="0">
                <a:solidFill>
                  <a:srgbClr val="000099"/>
                </a:solidFill>
                <a:hlinkClick r:id="rId9"/>
              </a:rPr>
              <a:t>/</a:t>
            </a:r>
            <a:r>
              <a:rPr lang="ru-RU" b="1" dirty="0" err="1" smtClean="0">
                <a:solidFill>
                  <a:srgbClr val="000099"/>
                </a:solidFill>
                <a:hlinkClick r:id="rId9"/>
              </a:rPr>
              <a:t>Яньшина-Александра-Анатольевна</a:t>
            </a:r>
            <a:endParaRPr lang="ru-RU" b="1" dirty="0" smtClean="0">
              <a:solidFill>
                <a:srgbClr val="000099"/>
              </a:solidFill>
            </a:endParaRPr>
          </a:p>
          <a:p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1785926"/>
            <a:ext cx="986675" cy="1395902"/>
          </a:xfrm>
          <a:prstGeom prst="round2Diag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343</TotalTime>
  <Words>340</Words>
  <Application>Microsoft Office PowerPoint</Application>
  <PresentationFormat>Экран (4:3)</PresentationFormat>
  <Paragraphs>63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Муниципальное казенное общеобразовательное учреждение  Ясенковская средняя общеобразовательная школа Бобровского муниципального района Воронежской области</vt:lpstr>
      <vt:lpstr>Педагогические технологии, применяемые мною в педагогической деятельности</vt:lpstr>
      <vt:lpstr>Преимущества и результаты использования технологии обучения в сотрудничестве</vt:lpstr>
      <vt:lpstr>Развитие одаренности </vt:lpstr>
      <vt:lpstr>Индивидуальные достижения  обучающихся</vt:lpstr>
      <vt:lpstr>Мое участие в профессиональных конкурсах и мероприятиях </vt:lpstr>
      <vt:lpstr>Моя внеурочная деятельность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общеобразовательное учреждение  Ясенковская средняя общеобразовательная школа Бобровского муниципального района Воронежской области</dc:title>
  <dc:creator>Александра</dc:creator>
  <cp:lastModifiedBy>1</cp:lastModifiedBy>
  <cp:revision>45</cp:revision>
  <dcterms:created xsi:type="dcterms:W3CDTF">2018-03-25T16:53:07Z</dcterms:created>
  <dcterms:modified xsi:type="dcterms:W3CDTF">2018-04-05T12:11:33Z</dcterms:modified>
</cp:coreProperties>
</file>